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70" r:id="rId3"/>
    <p:sldMasterId id="2147483671"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Lst>
  <p:sldSz cy="5143500" cx="9144000"/>
  <p:notesSz cx="6858000" cy="9144000"/>
  <p:embeddedFontLst>
    <p:embeddedFont>
      <p:font typeface="PT Sans Narrow"/>
      <p:regular r:id="rId15"/>
      <p:bold r:id="rId16"/>
    </p:embeddedFont>
    <p:embeddedFont>
      <p:font typeface="Roboto Condensed"/>
      <p:regular r:id="rId17"/>
      <p:bold r:id="rId18"/>
      <p:italic r:id="rId19"/>
      <p:boldItalic r:id="rId20"/>
    </p:embeddedFont>
    <p:embeddedFont>
      <p:font typeface="PT Sans"/>
      <p:regular r:id="rId21"/>
      <p:bold r:id="rId22"/>
      <p:italic r:id="rId23"/>
      <p:boldItalic r:id="rId24"/>
    </p:embeddedFont>
    <p:embeddedFont>
      <p:font typeface="Open Sans"/>
      <p:regular r:id="rId25"/>
      <p:bold r:id="rId26"/>
      <p:italic r:id="rId27"/>
      <p:boldItalic r:id="rId2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20" Type="http://schemas.openxmlformats.org/officeDocument/2006/relationships/font" Target="fonts/RobotoCondensed-boldItalic.fntdata"/><Relationship Id="rId22" Type="http://schemas.openxmlformats.org/officeDocument/2006/relationships/font" Target="fonts/PTSans-bold.fntdata"/><Relationship Id="rId21" Type="http://schemas.openxmlformats.org/officeDocument/2006/relationships/font" Target="fonts/PTSans-regular.fntdata"/><Relationship Id="rId24" Type="http://schemas.openxmlformats.org/officeDocument/2006/relationships/font" Target="fonts/PTSans-boldItalic.fntdata"/><Relationship Id="rId23" Type="http://schemas.openxmlformats.org/officeDocument/2006/relationships/font" Target="fonts/PTSans-italic.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4.xml"/><Relationship Id="rId26" Type="http://schemas.openxmlformats.org/officeDocument/2006/relationships/font" Target="fonts/OpenSans-bold.fntdata"/><Relationship Id="rId25" Type="http://schemas.openxmlformats.org/officeDocument/2006/relationships/font" Target="fonts/OpenSans-regular.fntdata"/><Relationship Id="rId28" Type="http://schemas.openxmlformats.org/officeDocument/2006/relationships/font" Target="fonts/OpenSans-boldItalic.fntdata"/><Relationship Id="rId27" Type="http://schemas.openxmlformats.org/officeDocument/2006/relationships/font" Target="fonts/OpenSans-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font" Target="fonts/PTSansNarrow-regular.fntdata"/><Relationship Id="rId14" Type="http://schemas.openxmlformats.org/officeDocument/2006/relationships/slide" Target="slides/slide9.xml"/><Relationship Id="rId17" Type="http://schemas.openxmlformats.org/officeDocument/2006/relationships/font" Target="fonts/RobotoCondensed-regular.fntdata"/><Relationship Id="rId16" Type="http://schemas.openxmlformats.org/officeDocument/2006/relationships/font" Target="fonts/PTSansNarrow-bold.fntdata"/><Relationship Id="rId19" Type="http://schemas.openxmlformats.org/officeDocument/2006/relationships/font" Target="fonts/RobotoCondensed-italic.fntdata"/><Relationship Id="rId18" Type="http://schemas.openxmlformats.org/officeDocument/2006/relationships/font" Target="fonts/RobotoCondensed-bold.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rIns="91425" wrap="square" tIns="91425"/>
          <a:lstStyle>
            <a:lvl1pPr lvl="0">
              <a:spcBef>
                <a:spcPts val="0"/>
              </a:spcBef>
              <a:buChar char="●"/>
              <a:defRPr sz="1100"/>
            </a:lvl1pPr>
            <a:lvl2pPr lvl="1">
              <a:spcBef>
                <a:spcPts val="0"/>
              </a:spcBef>
              <a:buChar char="○"/>
              <a:defRPr sz="1100"/>
            </a:lvl2pPr>
            <a:lvl3pPr lvl="2">
              <a:spcBef>
                <a:spcPts val="0"/>
              </a:spcBef>
              <a:buChar char="■"/>
              <a:defRPr sz="1100"/>
            </a:lvl3pPr>
            <a:lvl4pPr lvl="3">
              <a:spcBef>
                <a:spcPts val="0"/>
              </a:spcBef>
              <a:buChar char="●"/>
              <a:defRPr sz="1100"/>
            </a:lvl4pPr>
            <a:lvl5pPr lvl="4">
              <a:spcBef>
                <a:spcPts val="0"/>
              </a:spcBef>
              <a:buChar char="○"/>
              <a:defRPr sz="1100"/>
            </a:lvl5pPr>
            <a:lvl6pPr lvl="5">
              <a:spcBef>
                <a:spcPts val="0"/>
              </a:spcBef>
              <a:buChar char="■"/>
              <a:defRPr sz="1100"/>
            </a:lvl6pPr>
            <a:lvl7pPr lvl="6">
              <a:spcBef>
                <a:spcPts val="0"/>
              </a:spcBef>
              <a:buChar char="●"/>
              <a:defRPr sz="1100"/>
            </a:lvl7pPr>
            <a:lvl8pPr lvl="7">
              <a:spcBef>
                <a:spcPts val="0"/>
              </a:spcBef>
              <a:buChar char="○"/>
              <a:defRPr sz="1100"/>
            </a:lvl8pPr>
            <a:lvl9pPr lvl="8">
              <a:spcBef>
                <a:spcPts val="0"/>
              </a:spcBef>
              <a:buChar char="■"/>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7" name="Shape 107"/>
        <p:cNvGrpSpPr/>
        <p:nvPr/>
      </p:nvGrpSpPr>
      <p:grpSpPr>
        <a:xfrm>
          <a:off x="0" y="0"/>
          <a:ext cx="0" cy="0"/>
          <a:chOff x="0" y="0"/>
          <a:chExt cx="0" cy="0"/>
        </a:xfrm>
      </p:grpSpPr>
      <p:sp>
        <p:nvSpPr>
          <p:cNvPr id="108" name="Shape 108"/>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p:spPr>
      </p:sp>
      <p:sp>
        <p:nvSpPr>
          <p:cNvPr id="109" name="Shape 109"/>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rPr lang="en"/>
              <a:t>Welcome: The Genders &amp; Sexualities Alliance Network is happy to bring about our GSA Day 4 Gender Justice, a day of intentional action and education reflecting our annual February GSA Day 4 Racial Justice. Today we ask that GSAs around the nation join us in celebrating the resilience of transgender and gender non-conforming people. Gender justice to GSA Network begins with recognizing the work transgender and gender non-conforming people have already offered our movement. Together, we can continue this journey!</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5" name="Shape 115"/>
        <p:cNvGrpSpPr/>
        <p:nvPr/>
      </p:nvGrpSpPr>
      <p:grpSpPr>
        <a:xfrm>
          <a:off x="0" y="0"/>
          <a:ext cx="0" cy="0"/>
          <a:chOff x="0" y="0"/>
          <a:chExt cx="0" cy="0"/>
        </a:xfrm>
      </p:grpSpPr>
      <p:sp>
        <p:nvSpPr>
          <p:cNvPr id="116" name="Shape 11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7" name="Shape 117"/>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1" name="Shape 121"/>
        <p:cNvGrpSpPr/>
        <p:nvPr/>
      </p:nvGrpSpPr>
      <p:grpSpPr>
        <a:xfrm>
          <a:off x="0" y="0"/>
          <a:ext cx="0" cy="0"/>
          <a:chOff x="0" y="0"/>
          <a:chExt cx="0" cy="0"/>
        </a:xfrm>
      </p:grpSpPr>
      <p:sp>
        <p:nvSpPr>
          <p:cNvPr id="122" name="Shape 12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23" name="Shape 123"/>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rPr lang="en"/>
              <a:t>This workshop includes three main components, all vital to an ongoing conversation about gender and its relationship with justice. We will begin with going over some foundational concepts of social constructs that will help ensure everyone in the room is on the same page. We want to emphasize that concepts like gender and intersectionality have been passed down from leaders before us and will continue to be passed down. With that, language can mean different things to different folks. What we provide is the input from the folks who put our work together, but it is important to always recognize and value the input of others! This is what makes for a great conversation.</a:t>
            </a:r>
          </a:p>
          <a:p>
            <a:pPr lvl="0">
              <a:spcBef>
                <a:spcPts val="0"/>
              </a:spcBef>
              <a:buNone/>
            </a:pPr>
            <a:r>
              <a:rPr lang="en"/>
              <a:t>We weill also talk about systems of oppression, mostly in relation to patriarchy and its relationship with gender.</a:t>
            </a:r>
          </a:p>
          <a:p>
            <a:pPr lvl="0">
              <a:spcBef>
                <a:spcPts val="0"/>
              </a:spcBef>
              <a:buNone/>
            </a:pPr>
            <a:r>
              <a:rPr lang="en"/>
              <a:t>On a note of resilience, we will end this workshop with a quick highlight of some (of the many) transgender and gender nonconforming folks in our movement.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7" name="Shape 127"/>
        <p:cNvGrpSpPr/>
        <p:nvPr/>
      </p:nvGrpSpPr>
      <p:grpSpPr>
        <a:xfrm>
          <a:off x="0" y="0"/>
          <a:ext cx="0" cy="0"/>
          <a:chOff x="0" y="0"/>
          <a:chExt cx="0" cy="0"/>
        </a:xfrm>
      </p:grpSpPr>
      <p:sp>
        <p:nvSpPr>
          <p:cNvPr id="128" name="Shape 12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29" name="Shape 129"/>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304800" lvl="0" marL="457200" rtl="0">
              <a:spcBef>
                <a:spcPts val="0"/>
              </a:spcBef>
              <a:buSzPct val="100000"/>
              <a:buAutoNum type="alphaUcPeriod"/>
            </a:pPr>
            <a:r>
              <a:rPr lang="en" sz="1200"/>
              <a:t>Ask large group, what are the goals of gender justice?</a:t>
            </a:r>
          </a:p>
          <a:p>
            <a:pPr indent="-304800" lvl="0" marL="457200" rtl="0">
              <a:spcBef>
                <a:spcPts val="0"/>
              </a:spcBef>
              <a:buSzPct val="100000"/>
              <a:buAutoNum type="alphaUcPeriod"/>
            </a:pPr>
            <a:r>
              <a:rPr lang="en" sz="1200"/>
              <a:t>If needed, offer examples</a:t>
            </a:r>
          </a:p>
          <a:p>
            <a:pPr indent="-304800" lvl="1" marL="914400" rtl="0">
              <a:spcBef>
                <a:spcPts val="0"/>
              </a:spcBef>
              <a:buSzPct val="100000"/>
              <a:buAutoNum type="alphaLcPeriod"/>
            </a:pPr>
            <a:r>
              <a:rPr lang="en" sz="1200"/>
              <a:t>To deconstruct social limitations imposed by society</a:t>
            </a:r>
          </a:p>
          <a:p>
            <a:pPr indent="-304800" lvl="1" marL="914400" rtl="0">
              <a:spcBef>
                <a:spcPts val="0"/>
              </a:spcBef>
              <a:buSzPct val="100000"/>
              <a:buAutoNum type="alphaLcPeriod"/>
            </a:pPr>
            <a:r>
              <a:rPr lang="en" sz="1200"/>
              <a:t>To uplift and center marginalized voices</a:t>
            </a:r>
          </a:p>
          <a:p>
            <a:pPr indent="-304800" lvl="1" marL="914400" rtl="0">
              <a:spcBef>
                <a:spcPts val="0"/>
              </a:spcBef>
              <a:buSzPct val="100000"/>
              <a:buAutoNum type="alphaLcPeriod"/>
            </a:pPr>
            <a:r>
              <a:rPr lang="en" sz="1200"/>
              <a:t>End violence against  TGNC people and particularly trans femmes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2" name="Shape 132"/>
        <p:cNvGrpSpPr/>
        <p:nvPr/>
      </p:nvGrpSpPr>
      <p:grpSpPr>
        <a:xfrm>
          <a:off x="0" y="0"/>
          <a:ext cx="0" cy="0"/>
          <a:chOff x="0" y="0"/>
          <a:chExt cx="0" cy="0"/>
        </a:xfrm>
      </p:grpSpPr>
      <p:sp>
        <p:nvSpPr>
          <p:cNvPr id="133" name="Shape 13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4" name="Shape 134"/>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304800" lvl="0" marL="457200" rtl="0">
              <a:spcBef>
                <a:spcPts val="0"/>
              </a:spcBef>
              <a:buSzPct val="100000"/>
              <a:buFont typeface="Open Sans"/>
              <a:buAutoNum type="alphaUcPeriod"/>
            </a:pPr>
            <a:r>
              <a:rPr lang="en" sz="1200">
                <a:latin typeface="Open Sans"/>
                <a:ea typeface="Open Sans"/>
                <a:cs typeface="Open Sans"/>
                <a:sym typeface="Open Sans"/>
              </a:rPr>
              <a:t>Gallery Walk (12 minutes)</a:t>
            </a:r>
          </a:p>
          <a:p>
            <a:pPr indent="-304800" lvl="1" marL="914400" rtl="0">
              <a:spcBef>
                <a:spcPts val="0"/>
              </a:spcBef>
              <a:buSzPct val="100000"/>
              <a:buFont typeface="Open Sans"/>
              <a:buAutoNum type="alphaLcPeriod"/>
            </a:pPr>
            <a:r>
              <a:rPr lang="en" sz="1200">
                <a:latin typeface="Open Sans"/>
                <a:ea typeface="Open Sans"/>
                <a:cs typeface="Open Sans"/>
                <a:sym typeface="Open Sans"/>
              </a:rPr>
              <a:t>We’re going to take some time to explore the contributions of trans women of color to social justice movements. Leaders have been placed up around the room. Please take a few minutes to look at each of the leaders and read more about their contribution</a:t>
            </a:r>
          </a:p>
          <a:p>
            <a:pPr indent="-304800" lvl="1" marL="914400" rtl="0">
              <a:spcBef>
                <a:spcPts val="0"/>
              </a:spcBef>
              <a:buSzPct val="100000"/>
              <a:buFont typeface="Open Sans"/>
              <a:buAutoNum type="alphaLcPeriod"/>
            </a:pPr>
            <a:r>
              <a:rPr lang="en" sz="1200">
                <a:latin typeface="Open Sans"/>
                <a:ea typeface="Open Sans"/>
                <a:cs typeface="Open Sans"/>
                <a:sym typeface="Open Sans"/>
              </a:rPr>
              <a:t>If participants ask about the focus on </a:t>
            </a:r>
            <a:r>
              <a:rPr i="1" lang="en" sz="1200">
                <a:latin typeface="Open Sans"/>
                <a:ea typeface="Open Sans"/>
                <a:cs typeface="Open Sans"/>
                <a:sym typeface="Open Sans"/>
              </a:rPr>
              <a:t>black and brown</a:t>
            </a:r>
            <a:r>
              <a:rPr lang="en" sz="1200">
                <a:latin typeface="Open Sans"/>
                <a:ea typeface="Open Sans"/>
                <a:cs typeface="Open Sans"/>
                <a:sym typeface="Open Sans"/>
              </a:rPr>
              <a:t> trans women of color, it can be helpful to share that we want to highlight how the most marginalized are often at the forefront of social change and movements. Additionally, due to structural racism, these are often the folks who are most overlooked. In our quest for justice, it is important to utilize a margin-to-center approach to attempt to address the oppressive dynamics that marginalize communities.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9" name="Shape 139"/>
        <p:cNvGrpSpPr/>
        <p:nvPr/>
      </p:nvGrpSpPr>
      <p:grpSpPr>
        <a:xfrm>
          <a:off x="0" y="0"/>
          <a:ext cx="0" cy="0"/>
          <a:chOff x="0" y="0"/>
          <a:chExt cx="0" cy="0"/>
        </a:xfrm>
      </p:grpSpPr>
      <p:sp>
        <p:nvSpPr>
          <p:cNvPr id="140" name="Shape 14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41" name="Shape 141"/>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304800" lvl="0" marL="457200" rtl="0">
              <a:spcBef>
                <a:spcPts val="0"/>
              </a:spcBef>
              <a:buSzPct val="100000"/>
              <a:buAutoNum type="alphaUcPeriod"/>
            </a:pPr>
            <a:r>
              <a:rPr lang="en" sz="1200"/>
              <a:t>Discussion (0:05)</a:t>
            </a:r>
          </a:p>
          <a:p>
            <a:pPr indent="-304800" lvl="1" marL="914400" rtl="0">
              <a:spcBef>
                <a:spcPts val="0"/>
              </a:spcBef>
              <a:buSzPct val="100000"/>
              <a:buAutoNum type="alphaLcPeriod"/>
            </a:pPr>
            <a:r>
              <a:rPr lang="en" sz="1200"/>
              <a:t>Ask the large group </a:t>
            </a:r>
          </a:p>
          <a:p>
            <a:pPr indent="-304800" lvl="2" marL="1371600" rtl="0">
              <a:spcBef>
                <a:spcPts val="0"/>
              </a:spcBef>
              <a:buSzPct val="100000"/>
              <a:buAutoNum type="romanLcPeriod"/>
            </a:pPr>
            <a:r>
              <a:rPr lang="en" sz="1200"/>
              <a:t>Any responses or reflections?</a:t>
            </a:r>
          </a:p>
          <a:p>
            <a:pPr indent="-304800" lvl="2" marL="1371600" rtl="0">
              <a:spcBef>
                <a:spcPts val="0"/>
              </a:spcBef>
              <a:buSzPct val="100000"/>
              <a:buAutoNum type="romanLcPeriod"/>
            </a:pPr>
            <a:r>
              <a:rPr lang="en" sz="1200"/>
              <a:t>Did anything surprise you?</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6" name="Shape 146"/>
        <p:cNvGrpSpPr/>
        <p:nvPr/>
      </p:nvGrpSpPr>
      <p:grpSpPr>
        <a:xfrm>
          <a:off x="0" y="0"/>
          <a:ext cx="0" cy="0"/>
          <a:chOff x="0" y="0"/>
          <a:chExt cx="0" cy="0"/>
        </a:xfrm>
      </p:grpSpPr>
      <p:sp>
        <p:nvSpPr>
          <p:cNvPr id="147" name="Shape 14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48" name="Shape 148"/>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304800" lvl="0" marL="457200" rtl="0">
              <a:spcBef>
                <a:spcPts val="0"/>
              </a:spcBef>
              <a:buSzPct val="100000"/>
              <a:buFont typeface="Open Sans"/>
              <a:buAutoNum type="alphaUcPeriod"/>
            </a:pPr>
            <a:r>
              <a:rPr lang="en" sz="1200">
                <a:latin typeface="Open Sans"/>
                <a:ea typeface="Open Sans"/>
                <a:cs typeface="Open Sans"/>
                <a:sym typeface="Open Sans"/>
              </a:rPr>
              <a:t>The contributions of trans women of color remind us how important it is that our movements be intersectional. This is important so that we can continue to center the most marginalized. Let’s strategize on how this can happen.</a:t>
            </a:r>
          </a:p>
          <a:p>
            <a:pPr indent="-304800" lvl="0" marL="457200" rtl="0">
              <a:spcBef>
                <a:spcPts val="0"/>
              </a:spcBef>
              <a:buSzPct val="100000"/>
              <a:buFont typeface="Open Sans"/>
              <a:buAutoNum type="alphaUcPeriod"/>
            </a:pPr>
            <a:r>
              <a:rPr lang="en" sz="1200">
                <a:latin typeface="Open Sans"/>
                <a:ea typeface="Open Sans"/>
                <a:cs typeface="Open Sans"/>
                <a:sym typeface="Open Sans"/>
              </a:rPr>
              <a:t>Small group discussion (15 minutes)</a:t>
            </a:r>
          </a:p>
          <a:p>
            <a:pPr indent="-304800" lvl="1" marL="914400" rtl="0">
              <a:spcBef>
                <a:spcPts val="0"/>
              </a:spcBef>
              <a:buSzPct val="100000"/>
              <a:buFont typeface="Open Sans"/>
              <a:buAutoNum type="alphaLcPeriod"/>
            </a:pPr>
            <a:r>
              <a:rPr lang="en" sz="1200">
                <a:latin typeface="Open Sans"/>
                <a:ea typeface="Open Sans"/>
                <a:cs typeface="Open Sans"/>
                <a:sym typeface="Open Sans"/>
              </a:rPr>
              <a:t>Have folks break up into small groups and take time on each discussion question. </a:t>
            </a:r>
          </a:p>
          <a:p>
            <a:pPr indent="-304800" lvl="1" marL="914400" rtl="0">
              <a:spcBef>
                <a:spcPts val="0"/>
              </a:spcBef>
              <a:buSzPct val="100000"/>
              <a:buFont typeface="Open Sans"/>
              <a:buAutoNum type="alphaLcPeriod"/>
            </a:pPr>
            <a:r>
              <a:rPr lang="en" sz="1200">
                <a:latin typeface="Open Sans"/>
                <a:ea typeface="Open Sans"/>
                <a:cs typeface="Open Sans"/>
                <a:sym typeface="Open Sans"/>
              </a:rPr>
              <a:t>If possible, time the groups with about 5 minutes per question, prompting them that it might be a good time to move on to the next so that they can have enough time.</a:t>
            </a:r>
          </a:p>
          <a:p>
            <a:pPr indent="-304800" lvl="1" marL="914400" rtl="0">
              <a:spcBef>
                <a:spcPts val="0"/>
              </a:spcBef>
              <a:buSzPct val="100000"/>
              <a:buFont typeface="Open Sans"/>
              <a:buAutoNum type="alphaLcPeriod"/>
            </a:pPr>
            <a:r>
              <a:rPr lang="en" sz="1200">
                <a:latin typeface="Open Sans"/>
                <a:ea typeface="Open Sans"/>
                <a:cs typeface="Open Sans"/>
                <a:sym typeface="Open Sans"/>
              </a:rPr>
              <a:t>Questions:</a:t>
            </a:r>
          </a:p>
          <a:p>
            <a:pPr indent="-304800" lvl="2" marL="1371600" rtl="0">
              <a:spcBef>
                <a:spcPts val="0"/>
              </a:spcBef>
              <a:buSzPct val="100000"/>
              <a:buFont typeface="Open Sans"/>
              <a:buAutoNum type="romanLcPeriod"/>
            </a:pPr>
            <a:r>
              <a:rPr lang="en" sz="1200">
                <a:latin typeface="Open Sans"/>
                <a:ea typeface="Open Sans"/>
                <a:cs typeface="Open Sans"/>
                <a:sym typeface="Open Sans"/>
              </a:rPr>
              <a:t>Where have you seen intersectionality in organizing/community and how was it successful?</a:t>
            </a:r>
          </a:p>
          <a:p>
            <a:pPr indent="-304800" lvl="2" marL="1371600" rtl="0">
              <a:spcBef>
                <a:spcPts val="0"/>
              </a:spcBef>
              <a:buSzPct val="100000"/>
              <a:buFont typeface="Open Sans"/>
              <a:buAutoNum type="romanLcPeriod"/>
            </a:pPr>
            <a:r>
              <a:rPr lang="en" sz="1200">
                <a:latin typeface="Open Sans"/>
                <a:ea typeface="Open Sans"/>
                <a:cs typeface="Open Sans"/>
                <a:sym typeface="Open Sans"/>
              </a:rPr>
              <a:t>Where have you seen intersectionality missing, and how did that cause harm</a:t>
            </a:r>
          </a:p>
          <a:p>
            <a:pPr indent="-304800" lvl="2" marL="1371600" rtl="0">
              <a:spcBef>
                <a:spcPts val="0"/>
              </a:spcBef>
              <a:buSzPct val="100000"/>
              <a:buFont typeface="Open Sans"/>
              <a:buAutoNum type="romanLcPeriod"/>
            </a:pPr>
            <a:r>
              <a:rPr lang="en" sz="1200">
                <a:latin typeface="Open Sans"/>
                <a:ea typeface="Open Sans"/>
                <a:cs typeface="Open Sans"/>
                <a:sym typeface="Open Sans"/>
              </a:rPr>
              <a:t>Reflect on your previous work, share one example of a situation where the lens/action/impact could have been more intersectional.</a:t>
            </a:r>
          </a:p>
          <a:p>
            <a:pPr indent="-304800" lvl="0" marL="457200" rtl="0">
              <a:spcBef>
                <a:spcPts val="0"/>
              </a:spcBef>
              <a:buSzPct val="100000"/>
              <a:buFont typeface="Open Sans"/>
              <a:buAutoNum type="alphaUcPeriod"/>
            </a:pPr>
            <a:r>
              <a:rPr lang="en" sz="1200">
                <a:latin typeface="Open Sans"/>
                <a:ea typeface="Open Sans"/>
                <a:cs typeface="Open Sans"/>
                <a:sym typeface="Open Sans"/>
              </a:rPr>
              <a:t>Share out (15 minutes)</a:t>
            </a:r>
          </a:p>
          <a:p>
            <a:pPr indent="-304800" lvl="1" marL="914400" rtl="0">
              <a:spcBef>
                <a:spcPts val="0"/>
              </a:spcBef>
              <a:buSzPct val="100000"/>
              <a:buFont typeface="Open Sans"/>
              <a:buAutoNum type="alphaLcPeriod"/>
            </a:pPr>
            <a:r>
              <a:rPr lang="en" sz="1200">
                <a:latin typeface="Open Sans"/>
                <a:ea typeface="Open Sans"/>
                <a:cs typeface="Open Sans"/>
                <a:sym typeface="Open Sans"/>
              </a:rPr>
              <a:t>Going question by question, ask small groups to contribute responses with the large group. Scribe answers to each question on chart paper.</a:t>
            </a:r>
          </a:p>
          <a:p>
            <a:pPr indent="-304800" lvl="2" marL="1371600" rtl="0">
              <a:spcBef>
                <a:spcPts val="0"/>
              </a:spcBef>
              <a:buSzPct val="100000"/>
              <a:buFont typeface="Open Sans"/>
              <a:buAutoNum type="romanLcPeriod"/>
            </a:pPr>
            <a:r>
              <a:rPr lang="en" sz="1200">
                <a:latin typeface="Open Sans"/>
                <a:ea typeface="Open Sans"/>
                <a:cs typeface="Open Sans"/>
                <a:sym typeface="Open Sans"/>
              </a:rPr>
              <a:t>This could be an important resource for later!</a:t>
            </a:r>
          </a:p>
          <a:p>
            <a:pPr indent="-304800" lvl="0" marL="457200" rtl="0">
              <a:spcBef>
                <a:spcPts val="0"/>
              </a:spcBef>
              <a:buSzPct val="100000"/>
              <a:buFont typeface="Open Sans"/>
              <a:buAutoNum type="alphaUcPeriod"/>
            </a:pPr>
            <a:r>
              <a:rPr lang="en" sz="1200">
                <a:latin typeface="Open Sans"/>
                <a:ea typeface="Open Sans"/>
                <a:cs typeface="Open Sans"/>
                <a:sym typeface="Open Sans"/>
              </a:rPr>
              <a:t>If time, can ask how folks want to use the insights/strategies they gained today.</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2" name="Shape 152"/>
        <p:cNvGrpSpPr/>
        <p:nvPr/>
      </p:nvGrpSpPr>
      <p:grpSpPr>
        <a:xfrm>
          <a:off x="0" y="0"/>
          <a:ext cx="0" cy="0"/>
          <a:chOff x="0" y="0"/>
          <a:chExt cx="0" cy="0"/>
        </a:xfrm>
      </p:grpSpPr>
      <p:sp>
        <p:nvSpPr>
          <p:cNvPr id="153" name="Shape 15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54" name="Shape 154"/>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304800" lvl="0" marL="457200" rtl="0">
              <a:spcBef>
                <a:spcPts val="0"/>
              </a:spcBef>
              <a:buSzPct val="100000"/>
              <a:buAutoNum type="alphaUcPeriod"/>
            </a:pPr>
            <a:r>
              <a:rPr lang="en" sz="1200"/>
              <a:t>As a large group, ask participants to share one thing they’re going to do to take care of themselves today.</a:t>
            </a:r>
          </a:p>
          <a:p>
            <a:pPr indent="-304800" lvl="1" marL="914400" rtl="0">
              <a:spcBef>
                <a:spcPts val="0"/>
              </a:spcBef>
              <a:buSzPct val="100000"/>
              <a:buAutoNum type="alphaLcPeriod"/>
            </a:pPr>
            <a:r>
              <a:rPr lang="en" sz="1200"/>
              <a:t>OPTION: If short on time, have folks share with a partner instead.</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7" name="Shape 157"/>
        <p:cNvGrpSpPr/>
        <p:nvPr/>
      </p:nvGrpSpPr>
      <p:grpSpPr>
        <a:xfrm>
          <a:off x="0" y="0"/>
          <a:ext cx="0" cy="0"/>
          <a:chOff x="0" y="0"/>
          <a:chExt cx="0" cy="0"/>
        </a:xfrm>
      </p:grpSpPr>
      <p:sp>
        <p:nvSpPr>
          <p:cNvPr id="158" name="Shape 15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59" name="Shape 159"/>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
  <p:cSld name="Title slide">
    <p:spTree>
      <p:nvGrpSpPr>
        <p:cNvPr id="9" name="Shape 9"/>
        <p:cNvGrpSpPr/>
        <p:nvPr/>
      </p:nvGrpSpPr>
      <p:grpSpPr>
        <a:xfrm>
          <a:off x="0" y="0"/>
          <a:ext cx="0" cy="0"/>
          <a:chOff x="0" y="0"/>
          <a:chExt cx="0" cy="0"/>
        </a:xfrm>
      </p:grpSpPr>
      <p:cxnSp>
        <p:nvCxnSpPr>
          <p:cNvPr id="10" name="Shape 10"/>
          <p:cNvCxnSpPr/>
          <p:nvPr/>
        </p:nvCxnSpPr>
        <p:spPr>
          <a:xfrm>
            <a:off x="7007735" y="3176888"/>
            <a:ext cx="562200" cy="0"/>
          </a:xfrm>
          <a:prstGeom prst="straightConnector1">
            <a:avLst/>
          </a:prstGeom>
          <a:noFill/>
          <a:ln cap="flat" cmpd="sng" w="76200">
            <a:solidFill>
              <a:schemeClr val="lt2"/>
            </a:solidFill>
            <a:prstDash val="solid"/>
            <a:round/>
            <a:headEnd len="med" w="med" type="none"/>
            <a:tailEnd len="med" w="med" type="none"/>
          </a:ln>
        </p:spPr>
      </p:cxnSp>
      <p:cxnSp>
        <p:nvCxnSpPr>
          <p:cNvPr id="11" name="Shape 11"/>
          <p:cNvCxnSpPr/>
          <p:nvPr/>
        </p:nvCxnSpPr>
        <p:spPr>
          <a:xfrm>
            <a:off x="1575035" y="3158252"/>
            <a:ext cx="562200" cy="0"/>
          </a:xfrm>
          <a:prstGeom prst="straightConnector1">
            <a:avLst/>
          </a:prstGeom>
          <a:noFill/>
          <a:ln cap="flat" cmpd="sng" w="76200">
            <a:solidFill>
              <a:schemeClr val="lt2"/>
            </a:solidFill>
            <a:prstDash val="solid"/>
            <a:round/>
            <a:headEnd len="med" w="med" type="none"/>
            <a:tailEnd len="med" w="med" type="none"/>
          </a:ln>
        </p:spPr>
      </p:cxnSp>
      <p:grpSp>
        <p:nvGrpSpPr>
          <p:cNvPr id="12" name="Shape 12"/>
          <p:cNvGrpSpPr/>
          <p:nvPr/>
        </p:nvGrpSpPr>
        <p:grpSpPr>
          <a:xfrm>
            <a:off x="1004144" y="1022025"/>
            <a:ext cx="7136668" cy="152400"/>
            <a:chOff x="1346429" y="1011300"/>
            <a:chExt cx="6452100" cy="152400"/>
          </a:xfrm>
        </p:grpSpPr>
        <p:cxnSp>
          <p:nvCxnSpPr>
            <p:cNvPr id="13" name="Shape 13"/>
            <p:cNvCxnSpPr/>
            <p:nvPr/>
          </p:nvCxnSpPr>
          <p:spPr>
            <a:xfrm rot="10800000">
              <a:off x="1346429" y="1011300"/>
              <a:ext cx="6452100" cy="0"/>
            </a:xfrm>
            <a:prstGeom prst="straightConnector1">
              <a:avLst/>
            </a:prstGeom>
            <a:noFill/>
            <a:ln cap="flat" cmpd="sng" w="76200">
              <a:solidFill>
                <a:schemeClr val="accent3"/>
              </a:solidFill>
              <a:prstDash val="solid"/>
              <a:round/>
              <a:headEnd len="med" w="med" type="none"/>
              <a:tailEnd len="med" w="med" type="none"/>
            </a:ln>
          </p:spPr>
        </p:cxnSp>
        <p:cxnSp>
          <p:nvCxnSpPr>
            <p:cNvPr id="14" name="Shape 14"/>
            <p:cNvCxnSpPr/>
            <p:nvPr/>
          </p:nvCxnSpPr>
          <p:spPr>
            <a:xfrm rot="10800000">
              <a:off x="1346429" y="1163700"/>
              <a:ext cx="6452100" cy="0"/>
            </a:xfrm>
            <a:prstGeom prst="straightConnector1">
              <a:avLst/>
            </a:prstGeom>
            <a:noFill/>
            <a:ln cap="flat" cmpd="sng" w="9525">
              <a:solidFill>
                <a:schemeClr val="accent3"/>
              </a:solidFill>
              <a:prstDash val="solid"/>
              <a:round/>
              <a:headEnd len="med" w="med" type="none"/>
              <a:tailEnd len="med" w="med" type="none"/>
            </a:ln>
          </p:spPr>
        </p:cxnSp>
      </p:grpSp>
      <p:grpSp>
        <p:nvGrpSpPr>
          <p:cNvPr id="15" name="Shape 15"/>
          <p:cNvGrpSpPr/>
          <p:nvPr/>
        </p:nvGrpSpPr>
        <p:grpSpPr>
          <a:xfrm>
            <a:off x="1004151" y="3969100"/>
            <a:ext cx="7136668" cy="152400"/>
            <a:chOff x="1346435" y="3969088"/>
            <a:chExt cx="6452100" cy="152400"/>
          </a:xfrm>
        </p:grpSpPr>
        <p:cxnSp>
          <p:nvCxnSpPr>
            <p:cNvPr id="16" name="Shape 16"/>
            <p:cNvCxnSpPr/>
            <p:nvPr/>
          </p:nvCxnSpPr>
          <p:spPr>
            <a:xfrm>
              <a:off x="1346435" y="4121488"/>
              <a:ext cx="6452100" cy="0"/>
            </a:xfrm>
            <a:prstGeom prst="straightConnector1">
              <a:avLst/>
            </a:prstGeom>
            <a:noFill/>
            <a:ln cap="flat" cmpd="sng" w="76200">
              <a:solidFill>
                <a:schemeClr val="accent3"/>
              </a:solidFill>
              <a:prstDash val="solid"/>
              <a:round/>
              <a:headEnd len="med" w="med" type="none"/>
              <a:tailEnd len="med" w="med" type="none"/>
            </a:ln>
          </p:spPr>
        </p:cxnSp>
        <p:cxnSp>
          <p:nvCxnSpPr>
            <p:cNvPr id="17" name="Shape 17"/>
            <p:cNvCxnSpPr/>
            <p:nvPr/>
          </p:nvCxnSpPr>
          <p:spPr>
            <a:xfrm>
              <a:off x="1346435" y="3969088"/>
              <a:ext cx="6452100" cy="0"/>
            </a:xfrm>
            <a:prstGeom prst="straightConnector1">
              <a:avLst/>
            </a:prstGeom>
            <a:noFill/>
            <a:ln cap="flat" cmpd="sng" w="9525">
              <a:solidFill>
                <a:schemeClr val="accent3"/>
              </a:solidFill>
              <a:prstDash val="solid"/>
              <a:round/>
              <a:headEnd len="med" w="med" type="none"/>
              <a:tailEnd len="med" w="med" type="none"/>
            </a:ln>
          </p:spPr>
        </p:cxnSp>
      </p:grpSp>
      <p:sp>
        <p:nvSpPr>
          <p:cNvPr id="18" name="Shape 18"/>
          <p:cNvSpPr txBox="1"/>
          <p:nvPr>
            <p:ph type="ctrTitle"/>
          </p:nvPr>
        </p:nvSpPr>
        <p:spPr>
          <a:xfrm>
            <a:off x="1004150" y="1751764"/>
            <a:ext cx="7136700" cy="1022400"/>
          </a:xfrm>
          <a:prstGeom prst="rect">
            <a:avLst/>
          </a:prstGeom>
        </p:spPr>
        <p:txBody>
          <a:bodyPr anchorCtr="0" anchor="b" bIns="91425" lIns="91425" rIns="91425" wrap="square" tIns="91425"/>
          <a:lstStyle>
            <a:lvl1pPr lvl="0" algn="ctr">
              <a:spcBef>
                <a:spcPts val="0"/>
              </a:spcBef>
              <a:buSzPct val="100000"/>
              <a:defRPr sz="5400"/>
            </a:lvl1pPr>
            <a:lvl2pPr lvl="1" algn="ctr">
              <a:spcBef>
                <a:spcPts val="0"/>
              </a:spcBef>
              <a:buSzPct val="100000"/>
              <a:defRPr sz="5400"/>
            </a:lvl2pPr>
            <a:lvl3pPr lvl="2" algn="ctr">
              <a:spcBef>
                <a:spcPts val="0"/>
              </a:spcBef>
              <a:buSzPct val="100000"/>
              <a:defRPr sz="5400"/>
            </a:lvl3pPr>
            <a:lvl4pPr lvl="3" algn="ctr">
              <a:spcBef>
                <a:spcPts val="0"/>
              </a:spcBef>
              <a:buSzPct val="100000"/>
              <a:defRPr sz="5400"/>
            </a:lvl4pPr>
            <a:lvl5pPr lvl="4" algn="ctr">
              <a:spcBef>
                <a:spcPts val="0"/>
              </a:spcBef>
              <a:buSzPct val="100000"/>
              <a:defRPr sz="5400"/>
            </a:lvl5pPr>
            <a:lvl6pPr lvl="5" algn="ctr">
              <a:spcBef>
                <a:spcPts val="0"/>
              </a:spcBef>
              <a:buSzPct val="100000"/>
              <a:defRPr sz="5400"/>
            </a:lvl6pPr>
            <a:lvl7pPr lvl="6" algn="ctr">
              <a:spcBef>
                <a:spcPts val="0"/>
              </a:spcBef>
              <a:buSzPct val="100000"/>
              <a:defRPr sz="5400"/>
            </a:lvl7pPr>
            <a:lvl8pPr lvl="7" algn="ctr">
              <a:spcBef>
                <a:spcPts val="0"/>
              </a:spcBef>
              <a:buSzPct val="100000"/>
              <a:defRPr sz="5400"/>
            </a:lvl8pPr>
            <a:lvl9pPr lvl="8" algn="ctr">
              <a:spcBef>
                <a:spcPts val="0"/>
              </a:spcBef>
              <a:buSzPct val="100000"/>
              <a:defRPr sz="5400"/>
            </a:lvl9pPr>
          </a:lstStyle>
          <a:p/>
        </p:txBody>
      </p:sp>
      <p:sp>
        <p:nvSpPr>
          <p:cNvPr id="19" name="Shape 19"/>
          <p:cNvSpPr txBox="1"/>
          <p:nvPr>
            <p:ph idx="1" type="subTitle"/>
          </p:nvPr>
        </p:nvSpPr>
        <p:spPr>
          <a:xfrm>
            <a:off x="2137225" y="2850039"/>
            <a:ext cx="4870500" cy="792600"/>
          </a:xfrm>
          <a:prstGeom prst="rect">
            <a:avLst/>
          </a:prstGeom>
        </p:spPr>
        <p:txBody>
          <a:bodyPr anchorCtr="0" anchor="t" bIns="91425" lIns="91425" rIns="91425" wrap="square" tIns="91425"/>
          <a:lstStyle>
            <a:lvl1pPr lvl="0" algn="ctr">
              <a:lnSpc>
                <a:spcPct val="100000"/>
              </a:lnSpc>
              <a:spcBef>
                <a:spcPts val="0"/>
              </a:spcBef>
              <a:spcAft>
                <a:spcPts val="0"/>
              </a:spcAft>
              <a:buSzPct val="100000"/>
              <a:buNone/>
              <a:defRPr sz="2400"/>
            </a:lvl1pPr>
            <a:lvl2pPr lvl="1" algn="ctr">
              <a:lnSpc>
                <a:spcPct val="100000"/>
              </a:lnSpc>
              <a:spcBef>
                <a:spcPts val="0"/>
              </a:spcBef>
              <a:spcAft>
                <a:spcPts val="0"/>
              </a:spcAft>
              <a:buSzPct val="100000"/>
              <a:buNone/>
              <a:defRPr sz="2400"/>
            </a:lvl2pPr>
            <a:lvl3pPr lvl="2" algn="ctr">
              <a:lnSpc>
                <a:spcPct val="100000"/>
              </a:lnSpc>
              <a:spcBef>
                <a:spcPts val="0"/>
              </a:spcBef>
              <a:spcAft>
                <a:spcPts val="0"/>
              </a:spcAft>
              <a:buSzPct val="100000"/>
              <a:buNone/>
              <a:defRPr sz="2400"/>
            </a:lvl3pPr>
            <a:lvl4pPr lvl="3" algn="ctr">
              <a:lnSpc>
                <a:spcPct val="100000"/>
              </a:lnSpc>
              <a:spcBef>
                <a:spcPts val="0"/>
              </a:spcBef>
              <a:spcAft>
                <a:spcPts val="0"/>
              </a:spcAft>
              <a:buSzPct val="100000"/>
              <a:buNone/>
              <a:defRPr sz="2400"/>
            </a:lvl4pPr>
            <a:lvl5pPr lvl="4" algn="ctr">
              <a:lnSpc>
                <a:spcPct val="100000"/>
              </a:lnSpc>
              <a:spcBef>
                <a:spcPts val="0"/>
              </a:spcBef>
              <a:spcAft>
                <a:spcPts val="0"/>
              </a:spcAft>
              <a:buSzPct val="100000"/>
              <a:buNone/>
              <a:defRPr sz="2400"/>
            </a:lvl5pPr>
            <a:lvl6pPr lvl="5" algn="ctr">
              <a:lnSpc>
                <a:spcPct val="100000"/>
              </a:lnSpc>
              <a:spcBef>
                <a:spcPts val="0"/>
              </a:spcBef>
              <a:spcAft>
                <a:spcPts val="0"/>
              </a:spcAft>
              <a:buSzPct val="100000"/>
              <a:buNone/>
              <a:defRPr sz="2400"/>
            </a:lvl6pPr>
            <a:lvl7pPr lvl="6" algn="ctr">
              <a:lnSpc>
                <a:spcPct val="100000"/>
              </a:lnSpc>
              <a:spcBef>
                <a:spcPts val="0"/>
              </a:spcBef>
              <a:spcAft>
                <a:spcPts val="0"/>
              </a:spcAft>
              <a:buSzPct val="100000"/>
              <a:buNone/>
              <a:defRPr sz="2400"/>
            </a:lvl7pPr>
            <a:lvl8pPr lvl="7" algn="ctr">
              <a:lnSpc>
                <a:spcPct val="100000"/>
              </a:lnSpc>
              <a:spcBef>
                <a:spcPts val="0"/>
              </a:spcBef>
              <a:spcAft>
                <a:spcPts val="0"/>
              </a:spcAft>
              <a:buSzPct val="100000"/>
              <a:buNone/>
              <a:defRPr sz="2400"/>
            </a:lvl8pPr>
            <a:lvl9pPr lvl="8" algn="ctr">
              <a:lnSpc>
                <a:spcPct val="100000"/>
              </a:lnSpc>
              <a:spcBef>
                <a:spcPts val="0"/>
              </a:spcBef>
              <a:spcAft>
                <a:spcPts val="0"/>
              </a:spcAft>
              <a:buSzPct val="100000"/>
              <a:buNone/>
              <a:defRPr sz="2400"/>
            </a:lvl9pPr>
          </a:lstStyle>
          <a:p/>
        </p:txBody>
      </p:sp>
      <p:sp>
        <p:nvSpPr>
          <p:cNvPr id="20" name="Shape 20"/>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Big number">
    <p:spTree>
      <p:nvGrpSpPr>
        <p:cNvPr id="55" name="Shape 55"/>
        <p:cNvGrpSpPr/>
        <p:nvPr/>
      </p:nvGrpSpPr>
      <p:grpSpPr>
        <a:xfrm>
          <a:off x="0" y="0"/>
          <a:ext cx="0" cy="0"/>
          <a:chOff x="0" y="0"/>
          <a:chExt cx="0" cy="0"/>
        </a:xfrm>
      </p:grpSpPr>
      <p:sp>
        <p:nvSpPr>
          <p:cNvPr id="56" name="Shape 56"/>
          <p:cNvSpPr/>
          <p:nvPr/>
        </p:nvSpPr>
        <p:spPr>
          <a:xfrm>
            <a:off x="-75" y="5045700"/>
            <a:ext cx="9144000" cy="97800"/>
          </a:xfrm>
          <a:prstGeom prst="rect">
            <a:avLst/>
          </a:prstGeom>
          <a:solidFill>
            <a:schemeClr val="lt2"/>
          </a:solidFill>
          <a:ln>
            <a:noFill/>
          </a:ln>
        </p:spPr>
        <p:txBody>
          <a:bodyPr anchorCtr="0" anchor="ctr" bIns="91425" lIns="91425" rIns="91425" wrap="square" tIns="91425">
            <a:noAutofit/>
          </a:bodyPr>
          <a:lstStyle/>
          <a:p>
            <a:pPr lvl="0">
              <a:spcBef>
                <a:spcPts val="0"/>
              </a:spcBef>
              <a:buNone/>
            </a:pPr>
            <a:r>
              <a:t/>
            </a:r>
            <a:endParaRPr/>
          </a:p>
        </p:txBody>
      </p:sp>
      <p:sp>
        <p:nvSpPr>
          <p:cNvPr id="57" name="Shape 57"/>
          <p:cNvSpPr txBox="1"/>
          <p:nvPr>
            <p:ph type="title"/>
          </p:nvPr>
        </p:nvSpPr>
        <p:spPr>
          <a:xfrm>
            <a:off x="311700" y="1304850"/>
            <a:ext cx="8520600" cy="1538400"/>
          </a:xfrm>
          <a:prstGeom prst="rect">
            <a:avLst/>
          </a:prstGeom>
        </p:spPr>
        <p:txBody>
          <a:bodyPr anchorCtr="0" anchor="ctr" bIns="91425" lIns="91425" rIns="91425" wrap="square" tIns="91425"/>
          <a:lstStyle>
            <a:lvl1pPr lvl="0" algn="ctr">
              <a:spcBef>
                <a:spcPts val="0"/>
              </a:spcBef>
              <a:buClr>
                <a:schemeClr val="accent3"/>
              </a:buClr>
              <a:buSzPct val="100000"/>
              <a:defRPr sz="13000">
                <a:solidFill>
                  <a:schemeClr val="accent3"/>
                </a:solidFill>
              </a:defRPr>
            </a:lvl1pPr>
            <a:lvl2pPr lvl="1" algn="ctr">
              <a:spcBef>
                <a:spcPts val="0"/>
              </a:spcBef>
              <a:buClr>
                <a:schemeClr val="accent3"/>
              </a:buClr>
              <a:buSzPct val="100000"/>
              <a:defRPr sz="13000">
                <a:solidFill>
                  <a:schemeClr val="accent3"/>
                </a:solidFill>
              </a:defRPr>
            </a:lvl2pPr>
            <a:lvl3pPr lvl="2" algn="ctr">
              <a:spcBef>
                <a:spcPts val="0"/>
              </a:spcBef>
              <a:buClr>
                <a:schemeClr val="accent3"/>
              </a:buClr>
              <a:buSzPct val="100000"/>
              <a:defRPr sz="13000">
                <a:solidFill>
                  <a:schemeClr val="accent3"/>
                </a:solidFill>
              </a:defRPr>
            </a:lvl3pPr>
            <a:lvl4pPr lvl="3" algn="ctr">
              <a:spcBef>
                <a:spcPts val="0"/>
              </a:spcBef>
              <a:buClr>
                <a:schemeClr val="accent3"/>
              </a:buClr>
              <a:buSzPct val="100000"/>
              <a:defRPr sz="13000">
                <a:solidFill>
                  <a:schemeClr val="accent3"/>
                </a:solidFill>
              </a:defRPr>
            </a:lvl4pPr>
            <a:lvl5pPr lvl="4" algn="ctr">
              <a:spcBef>
                <a:spcPts val="0"/>
              </a:spcBef>
              <a:buClr>
                <a:schemeClr val="accent3"/>
              </a:buClr>
              <a:buSzPct val="100000"/>
              <a:defRPr sz="13000">
                <a:solidFill>
                  <a:schemeClr val="accent3"/>
                </a:solidFill>
              </a:defRPr>
            </a:lvl5pPr>
            <a:lvl6pPr lvl="5" algn="ctr">
              <a:spcBef>
                <a:spcPts val="0"/>
              </a:spcBef>
              <a:buClr>
                <a:schemeClr val="accent3"/>
              </a:buClr>
              <a:buSzPct val="100000"/>
              <a:defRPr sz="13000">
                <a:solidFill>
                  <a:schemeClr val="accent3"/>
                </a:solidFill>
              </a:defRPr>
            </a:lvl6pPr>
            <a:lvl7pPr lvl="6" algn="ctr">
              <a:spcBef>
                <a:spcPts val="0"/>
              </a:spcBef>
              <a:buClr>
                <a:schemeClr val="accent3"/>
              </a:buClr>
              <a:buSzPct val="100000"/>
              <a:defRPr sz="13000">
                <a:solidFill>
                  <a:schemeClr val="accent3"/>
                </a:solidFill>
              </a:defRPr>
            </a:lvl7pPr>
            <a:lvl8pPr lvl="7" algn="ctr">
              <a:spcBef>
                <a:spcPts val="0"/>
              </a:spcBef>
              <a:buClr>
                <a:schemeClr val="accent3"/>
              </a:buClr>
              <a:buSzPct val="100000"/>
              <a:defRPr sz="13000">
                <a:solidFill>
                  <a:schemeClr val="accent3"/>
                </a:solidFill>
              </a:defRPr>
            </a:lvl8pPr>
            <a:lvl9pPr lvl="8" algn="ctr">
              <a:spcBef>
                <a:spcPts val="0"/>
              </a:spcBef>
              <a:buClr>
                <a:schemeClr val="accent3"/>
              </a:buClr>
              <a:buSzPct val="100000"/>
              <a:defRPr sz="13000">
                <a:solidFill>
                  <a:schemeClr val="accent3"/>
                </a:solidFill>
              </a:defRPr>
            </a:lvl9pPr>
          </a:lstStyle>
          <a:p/>
        </p:txBody>
      </p:sp>
      <p:sp>
        <p:nvSpPr>
          <p:cNvPr id="58" name="Shape 58"/>
          <p:cNvSpPr txBox="1"/>
          <p:nvPr>
            <p:ph idx="1" type="body"/>
          </p:nvPr>
        </p:nvSpPr>
        <p:spPr>
          <a:xfrm>
            <a:off x="311700" y="2995650"/>
            <a:ext cx="8520600" cy="1071600"/>
          </a:xfrm>
          <a:prstGeom prst="rect">
            <a:avLst/>
          </a:prstGeom>
        </p:spPr>
        <p:txBody>
          <a:bodyPr anchorCtr="0" anchor="t" bIns="91425" lIns="91425" rIns="91425" wrap="square" tIns="91425"/>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p:txBody>
      </p:sp>
      <p:sp>
        <p:nvSpPr>
          <p:cNvPr id="59" name="Shape 59"/>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blank">
  <p:cSld name="Blank">
    <p:spTree>
      <p:nvGrpSpPr>
        <p:cNvPr id="60" name="Shape 60"/>
        <p:cNvGrpSpPr/>
        <p:nvPr/>
      </p:nvGrpSpPr>
      <p:grpSpPr>
        <a:xfrm>
          <a:off x="0" y="0"/>
          <a:ext cx="0" cy="0"/>
          <a:chOff x="0" y="0"/>
          <a:chExt cx="0" cy="0"/>
        </a:xfrm>
      </p:grpSpPr>
      <p:sp>
        <p:nvSpPr>
          <p:cNvPr id="61" name="Shape 61"/>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
  <p:cSld name="Title slide">
    <p:spTree>
      <p:nvGrpSpPr>
        <p:cNvPr id="66" name="Shape 66"/>
        <p:cNvGrpSpPr/>
        <p:nvPr/>
      </p:nvGrpSpPr>
      <p:grpSpPr>
        <a:xfrm>
          <a:off x="0" y="0"/>
          <a:ext cx="0" cy="0"/>
          <a:chOff x="0" y="0"/>
          <a:chExt cx="0" cy="0"/>
        </a:xfrm>
      </p:grpSpPr>
      <p:sp>
        <p:nvSpPr>
          <p:cNvPr id="67" name="Shape 67"/>
          <p:cNvSpPr txBox="1"/>
          <p:nvPr>
            <p:ph type="ctrTitle"/>
          </p:nvPr>
        </p:nvSpPr>
        <p:spPr>
          <a:xfrm>
            <a:off x="311708" y="744575"/>
            <a:ext cx="8520600" cy="2052600"/>
          </a:xfrm>
          <a:prstGeom prst="rect">
            <a:avLst/>
          </a:prstGeom>
        </p:spPr>
        <p:txBody>
          <a:bodyPr anchorCtr="0" anchor="b" bIns="91425" lIns="91425" rIns="91425" wrap="square" tIns="91425"/>
          <a:lstStyle>
            <a:lvl1pPr lvl="0" rtl="0" algn="ctr">
              <a:spcBef>
                <a:spcPts val="0"/>
              </a:spcBef>
              <a:buSzPct val="100000"/>
              <a:defRPr sz="5200"/>
            </a:lvl1pPr>
            <a:lvl2pPr lvl="1" rtl="0" algn="ctr">
              <a:spcBef>
                <a:spcPts val="0"/>
              </a:spcBef>
              <a:buSzPct val="100000"/>
              <a:defRPr sz="5200"/>
            </a:lvl2pPr>
            <a:lvl3pPr lvl="2" rtl="0" algn="ctr">
              <a:spcBef>
                <a:spcPts val="0"/>
              </a:spcBef>
              <a:buSzPct val="100000"/>
              <a:defRPr sz="5200"/>
            </a:lvl3pPr>
            <a:lvl4pPr lvl="3" rtl="0" algn="ctr">
              <a:spcBef>
                <a:spcPts val="0"/>
              </a:spcBef>
              <a:buSzPct val="100000"/>
              <a:defRPr sz="5200"/>
            </a:lvl4pPr>
            <a:lvl5pPr lvl="4" rtl="0" algn="ctr">
              <a:spcBef>
                <a:spcPts val="0"/>
              </a:spcBef>
              <a:buSzPct val="100000"/>
              <a:defRPr sz="5200"/>
            </a:lvl5pPr>
            <a:lvl6pPr lvl="5" rtl="0" algn="ctr">
              <a:spcBef>
                <a:spcPts val="0"/>
              </a:spcBef>
              <a:buSzPct val="100000"/>
              <a:defRPr sz="5200"/>
            </a:lvl6pPr>
            <a:lvl7pPr lvl="6" rtl="0" algn="ctr">
              <a:spcBef>
                <a:spcPts val="0"/>
              </a:spcBef>
              <a:buSzPct val="100000"/>
              <a:defRPr sz="5200"/>
            </a:lvl7pPr>
            <a:lvl8pPr lvl="7" rtl="0" algn="ctr">
              <a:spcBef>
                <a:spcPts val="0"/>
              </a:spcBef>
              <a:buSzPct val="100000"/>
              <a:defRPr sz="5200"/>
            </a:lvl8pPr>
            <a:lvl9pPr lvl="8" rtl="0" algn="ctr">
              <a:spcBef>
                <a:spcPts val="0"/>
              </a:spcBef>
              <a:buSzPct val="100000"/>
              <a:defRPr sz="5200"/>
            </a:lvl9pPr>
          </a:lstStyle>
          <a:p/>
        </p:txBody>
      </p:sp>
      <p:sp>
        <p:nvSpPr>
          <p:cNvPr id="68" name="Shape 68"/>
          <p:cNvSpPr txBox="1"/>
          <p:nvPr>
            <p:ph idx="1" type="subTitle"/>
          </p:nvPr>
        </p:nvSpPr>
        <p:spPr>
          <a:xfrm>
            <a:off x="311700" y="2834125"/>
            <a:ext cx="8520600" cy="792600"/>
          </a:xfrm>
          <a:prstGeom prst="rect">
            <a:avLst/>
          </a:prstGeom>
        </p:spPr>
        <p:txBody>
          <a:bodyPr anchorCtr="0" anchor="t" bIns="91425" lIns="91425" rIns="91425" wrap="square" tIns="91425"/>
          <a:lstStyle>
            <a:lvl1pPr lvl="0" rtl="0" algn="ctr">
              <a:lnSpc>
                <a:spcPct val="100000"/>
              </a:lnSpc>
              <a:spcBef>
                <a:spcPts val="0"/>
              </a:spcBef>
              <a:spcAft>
                <a:spcPts val="0"/>
              </a:spcAft>
              <a:buSzPct val="100000"/>
              <a:buNone/>
              <a:defRPr sz="2800"/>
            </a:lvl1pPr>
            <a:lvl2pPr lvl="1" rtl="0" algn="ctr">
              <a:lnSpc>
                <a:spcPct val="100000"/>
              </a:lnSpc>
              <a:spcBef>
                <a:spcPts val="0"/>
              </a:spcBef>
              <a:spcAft>
                <a:spcPts val="0"/>
              </a:spcAft>
              <a:buSzPct val="100000"/>
              <a:buNone/>
              <a:defRPr sz="2800"/>
            </a:lvl2pPr>
            <a:lvl3pPr lvl="2" rtl="0" algn="ctr">
              <a:lnSpc>
                <a:spcPct val="100000"/>
              </a:lnSpc>
              <a:spcBef>
                <a:spcPts val="0"/>
              </a:spcBef>
              <a:spcAft>
                <a:spcPts val="0"/>
              </a:spcAft>
              <a:buSzPct val="100000"/>
              <a:buNone/>
              <a:defRPr sz="2800"/>
            </a:lvl3pPr>
            <a:lvl4pPr lvl="3" rtl="0" algn="ctr">
              <a:lnSpc>
                <a:spcPct val="100000"/>
              </a:lnSpc>
              <a:spcBef>
                <a:spcPts val="0"/>
              </a:spcBef>
              <a:spcAft>
                <a:spcPts val="0"/>
              </a:spcAft>
              <a:buSzPct val="100000"/>
              <a:buNone/>
              <a:defRPr sz="2800"/>
            </a:lvl4pPr>
            <a:lvl5pPr lvl="4" rtl="0" algn="ctr">
              <a:lnSpc>
                <a:spcPct val="100000"/>
              </a:lnSpc>
              <a:spcBef>
                <a:spcPts val="0"/>
              </a:spcBef>
              <a:spcAft>
                <a:spcPts val="0"/>
              </a:spcAft>
              <a:buSzPct val="100000"/>
              <a:buNone/>
              <a:defRPr sz="2800"/>
            </a:lvl5pPr>
            <a:lvl6pPr lvl="5" rtl="0" algn="ctr">
              <a:lnSpc>
                <a:spcPct val="100000"/>
              </a:lnSpc>
              <a:spcBef>
                <a:spcPts val="0"/>
              </a:spcBef>
              <a:spcAft>
                <a:spcPts val="0"/>
              </a:spcAft>
              <a:buSzPct val="100000"/>
              <a:buNone/>
              <a:defRPr sz="2800"/>
            </a:lvl6pPr>
            <a:lvl7pPr lvl="6" rtl="0" algn="ctr">
              <a:lnSpc>
                <a:spcPct val="100000"/>
              </a:lnSpc>
              <a:spcBef>
                <a:spcPts val="0"/>
              </a:spcBef>
              <a:spcAft>
                <a:spcPts val="0"/>
              </a:spcAft>
              <a:buSzPct val="100000"/>
              <a:buNone/>
              <a:defRPr sz="2800"/>
            </a:lvl7pPr>
            <a:lvl8pPr lvl="7" rtl="0" algn="ctr">
              <a:lnSpc>
                <a:spcPct val="100000"/>
              </a:lnSpc>
              <a:spcBef>
                <a:spcPts val="0"/>
              </a:spcBef>
              <a:spcAft>
                <a:spcPts val="0"/>
              </a:spcAft>
              <a:buSzPct val="100000"/>
              <a:buNone/>
              <a:defRPr sz="2800"/>
            </a:lvl8pPr>
            <a:lvl9pPr lvl="8" rtl="0" algn="ctr">
              <a:lnSpc>
                <a:spcPct val="100000"/>
              </a:lnSpc>
              <a:spcBef>
                <a:spcPts val="0"/>
              </a:spcBef>
              <a:spcAft>
                <a:spcPts val="0"/>
              </a:spcAft>
              <a:buSzPct val="100000"/>
              <a:buNone/>
              <a:defRPr sz="2800"/>
            </a:lvl9pPr>
          </a:lstStyle>
          <a:p/>
        </p:txBody>
      </p:sp>
      <p:sp>
        <p:nvSpPr>
          <p:cNvPr id="69" name="Shape 69"/>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rtl="0">
              <a:spcBef>
                <a:spcPts val="0"/>
              </a:spcBef>
              <a:buNone/>
            </a:pPr>
            <a:fld id="{00000000-1234-1234-1234-123412341234}" type="slidenum">
              <a:rPr lang="en"/>
              <a:t>‹#›</a:t>
            </a:fld>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secHead">
  <p:cSld name="Section header">
    <p:spTree>
      <p:nvGrpSpPr>
        <p:cNvPr id="70" name="Shape 70"/>
        <p:cNvGrpSpPr/>
        <p:nvPr/>
      </p:nvGrpSpPr>
      <p:grpSpPr>
        <a:xfrm>
          <a:off x="0" y="0"/>
          <a:ext cx="0" cy="0"/>
          <a:chOff x="0" y="0"/>
          <a:chExt cx="0" cy="0"/>
        </a:xfrm>
      </p:grpSpPr>
      <p:sp>
        <p:nvSpPr>
          <p:cNvPr id="71" name="Shape 71"/>
          <p:cNvSpPr txBox="1"/>
          <p:nvPr>
            <p:ph type="title"/>
          </p:nvPr>
        </p:nvSpPr>
        <p:spPr>
          <a:xfrm>
            <a:off x="311700" y="2150850"/>
            <a:ext cx="8520600" cy="841800"/>
          </a:xfrm>
          <a:prstGeom prst="rect">
            <a:avLst/>
          </a:prstGeom>
        </p:spPr>
        <p:txBody>
          <a:bodyPr anchorCtr="0" anchor="ctr" bIns="91425" lIns="91425" rIns="91425" wrap="square" tIns="91425"/>
          <a:lstStyle>
            <a:lvl1pPr lvl="0" rtl="0" algn="ctr">
              <a:spcBef>
                <a:spcPts val="0"/>
              </a:spcBef>
              <a:buSzPct val="100000"/>
              <a:defRPr sz="3600"/>
            </a:lvl1pPr>
            <a:lvl2pPr lvl="1" rtl="0" algn="ctr">
              <a:spcBef>
                <a:spcPts val="0"/>
              </a:spcBef>
              <a:buSzPct val="100000"/>
              <a:defRPr sz="3600"/>
            </a:lvl2pPr>
            <a:lvl3pPr lvl="2" rtl="0" algn="ctr">
              <a:spcBef>
                <a:spcPts val="0"/>
              </a:spcBef>
              <a:buSzPct val="100000"/>
              <a:defRPr sz="3600"/>
            </a:lvl3pPr>
            <a:lvl4pPr lvl="3" rtl="0" algn="ctr">
              <a:spcBef>
                <a:spcPts val="0"/>
              </a:spcBef>
              <a:buSzPct val="100000"/>
              <a:defRPr sz="3600"/>
            </a:lvl4pPr>
            <a:lvl5pPr lvl="4" rtl="0" algn="ctr">
              <a:spcBef>
                <a:spcPts val="0"/>
              </a:spcBef>
              <a:buSzPct val="100000"/>
              <a:defRPr sz="3600"/>
            </a:lvl5pPr>
            <a:lvl6pPr lvl="5" rtl="0" algn="ctr">
              <a:spcBef>
                <a:spcPts val="0"/>
              </a:spcBef>
              <a:buSzPct val="100000"/>
              <a:defRPr sz="3600"/>
            </a:lvl6pPr>
            <a:lvl7pPr lvl="6" rtl="0" algn="ctr">
              <a:spcBef>
                <a:spcPts val="0"/>
              </a:spcBef>
              <a:buSzPct val="100000"/>
              <a:defRPr sz="3600"/>
            </a:lvl7pPr>
            <a:lvl8pPr lvl="7" rtl="0" algn="ctr">
              <a:spcBef>
                <a:spcPts val="0"/>
              </a:spcBef>
              <a:buSzPct val="100000"/>
              <a:defRPr sz="3600"/>
            </a:lvl8pPr>
            <a:lvl9pPr lvl="8" rtl="0" algn="ctr">
              <a:spcBef>
                <a:spcPts val="0"/>
              </a:spcBef>
              <a:buSzPct val="100000"/>
              <a:defRPr sz="3600"/>
            </a:lvl9pPr>
          </a:lstStyle>
          <a:p/>
        </p:txBody>
      </p:sp>
      <p:sp>
        <p:nvSpPr>
          <p:cNvPr id="72" name="Shape 72"/>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rtl="0">
              <a:spcBef>
                <a:spcPts val="0"/>
              </a:spcBef>
              <a:buNone/>
            </a:pPr>
            <a:fld id="{00000000-1234-1234-1234-123412341234}" type="slidenum">
              <a:rPr lang="en"/>
              <a:t>‹#›</a:t>
            </a:fld>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x">
  <p:cSld name="Title and body">
    <p:spTree>
      <p:nvGrpSpPr>
        <p:cNvPr id="73" name="Shape 73"/>
        <p:cNvGrpSpPr/>
        <p:nvPr/>
      </p:nvGrpSpPr>
      <p:grpSpPr>
        <a:xfrm>
          <a:off x="0" y="0"/>
          <a:ext cx="0" cy="0"/>
          <a:chOff x="0" y="0"/>
          <a:chExt cx="0" cy="0"/>
        </a:xfrm>
      </p:grpSpPr>
      <p:sp>
        <p:nvSpPr>
          <p:cNvPr id="74" name="Shape 74"/>
          <p:cNvSpPr txBox="1"/>
          <p:nvPr>
            <p:ph type="title"/>
          </p:nvPr>
        </p:nvSpPr>
        <p:spPr>
          <a:xfrm>
            <a:off x="311700" y="445025"/>
            <a:ext cx="8520600" cy="572700"/>
          </a:xfrm>
          <a:prstGeom prst="rect">
            <a:avLst/>
          </a:prstGeom>
        </p:spPr>
        <p:txBody>
          <a:bodyPr anchorCtr="0" anchor="t" bIns="91425" lIns="91425" rIns="91425" wrap="square"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75" name="Shape 75"/>
          <p:cNvSpPr txBox="1"/>
          <p:nvPr>
            <p:ph idx="1" type="body"/>
          </p:nvPr>
        </p:nvSpPr>
        <p:spPr>
          <a:xfrm>
            <a:off x="311700" y="1152475"/>
            <a:ext cx="8520600" cy="3416400"/>
          </a:xfrm>
          <a:prstGeom prst="rect">
            <a:avLst/>
          </a:prstGeom>
        </p:spPr>
        <p:txBody>
          <a:bodyPr anchorCtr="0" anchor="t" bIns="91425" lIns="91425" rIns="91425" wrap="square"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76" name="Shape 76"/>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rtl="0">
              <a:spcBef>
                <a:spcPts val="0"/>
              </a:spcBef>
              <a:buNone/>
            </a:pPr>
            <a:fld id="{00000000-1234-1234-1234-123412341234}" type="slidenum">
              <a:rPr lang="en"/>
              <a:t>‹#›</a:t>
            </a:fld>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woColTx">
  <p:cSld name="Title and two columns">
    <p:spTree>
      <p:nvGrpSpPr>
        <p:cNvPr id="77" name="Shape 77"/>
        <p:cNvGrpSpPr/>
        <p:nvPr/>
      </p:nvGrpSpPr>
      <p:grpSpPr>
        <a:xfrm>
          <a:off x="0" y="0"/>
          <a:ext cx="0" cy="0"/>
          <a:chOff x="0" y="0"/>
          <a:chExt cx="0" cy="0"/>
        </a:xfrm>
      </p:grpSpPr>
      <p:sp>
        <p:nvSpPr>
          <p:cNvPr id="78" name="Shape 78"/>
          <p:cNvSpPr txBox="1"/>
          <p:nvPr>
            <p:ph type="title"/>
          </p:nvPr>
        </p:nvSpPr>
        <p:spPr>
          <a:xfrm>
            <a:off x="311700" y="445025"/>
            <a:ext cx="8520600" cy="572700"/>
          </a:xfrm>
          <a:prstGeom prst="rect">
            <a:avLst/>
          </a:prstGeom>
        </p:spPr>
        <p:txBody>
          <a:bodyPr anchorCtr="0" anchor="t" bIns="91425" lIns="91425" rIns="91425" wrap="square"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79" name="Shape 79"/>
          <p:cNvSpPr txBox="1"/>
          <p:nvPr>
            <p:ph idx="1" type="body"/>
          </p:nvPr>
        </p:nvSpPr>
        <p:spPr>
          <a:xfrm>
            <a:off x="311700" y="1152475"/>
            <a:ext cx="3999900" cy="3416400"/>
          </a:xfrm>
          <a:prstGeom prst="rect">
            <a:avLst/>
          </a:prstGeom>
        </p:spPr>
        <p:txBody>
          <a:bodyPr anchorCtr="0" anchor="t" bIns="91425" lIns="91425" rIns="91425" wrap="square" tIns="91425"/>
          <a:lstStyle>
            <a:lvl1pPr lvl="0" rtl="0">
              <a:spcBef>
                <a:spcPts val="0"/>
              </a:spcBef>
              <a:buSzPct val="100000"/>
              <a:defRPr sz="1400"/>
            </a:lvl1pPr>
            <a:lvl2pPr lvl="1" rtl="0">
              <a:spcBef>
                <a:spcPts val="0"/>
              </a:spcBef>
              <a:buSzPct val="100000"/>
              <a:defRPr sz="1200"/>
            </a:lvl2pPr>
            <a:lvl3pPr lvl="2" rtl="0">
              <a:spcBef>
                <a:spcPts val="0"/>
              </a:spcBef>
              <a:buSzPct val="100000"/>
              <a:defRPr sz="1200"/>
            </a:lvl3pPr>
            <a:lvl4pPr lvl="3" rtl="0">
              <a:spcBef>
                <a:spcPts val="0"/>
              </a:spcBef>
              <a:buSzPct val="100000"/>
              <a:defRPr sz="1200"/>
            </a:lvl4pPr>
            <a:lvl5pPr lvl="4" rtl="0">
              <a:spcBef>
                <a:spcPts val="0"/>
              </a:spcBef>
              <a:buSzPct val="100000"/>
              <a:defRPr sz="1200"/>
            </a:lvl5pPr>
            <a:lvl6pPr lvl="5" rtl="0">
              <a:spcBef>
                <a:spcPts val="0"/>
              </a:spcBef>
              <a:buSzPct val="100000"/>
              <a:defRPr sz="1200"/>
            </a:lvl6pPr>
            <a:lvl7pPr lvl="6" rtl="0">
              <a:spcBef>
                <a:spcPts val="0"/>
              </a:spcBef>
              <a:buSzPct val="100000"/>
              <a:defRPr sz="1200"/>
            </a:lvl7pPr>
            <a:lvl8pPr lvl="7" rtl="0">
              <a:spcBef>
                <a:spcPts val="0"/>
              </a:spcBef>
              <a:buSzPct val="100000"/>
              <a:defRPr sz="1200"/>
            </a:lvl8pPr>
            <a:lvl9pPr lvl="8" rtl="0">
              <a:spcBef>
                <a:spcPts val="0"/>
              </a:spcBef>
              <a:buSzPct val="100000"/>
              <a:defRPr sz="1200"/>
            </a:lvl9pPr>
          </a:lstStyle>
          <a:p/>
        </p:txBody>
      </p:sp>
      <p:sp>
        <p:nvSpPr>
          <p:cNvPr id="80" name="Shape 80"/>
          <p:cNvSpPr txBox="1"/>
          <p:nvPr>
            <p:ph idx="2" type="body"/>
          </p:nvPr>
        </p:nvSpPr>
        <p:spPr>
          <a:xfrm>
            <a:off x="4832400" y="1152475"/>
            <a:ext cx="3999900" cy="3416400"/>
          </a:xfrm>
          <a:prstGeom prst="rect">
            <a:avLst/>
          </a:prstGeom>
        </p:spPr>
        <p:txBody>
          <a:bodyPr anchorCtr="0" anchor="t" bIns="91425" lIns="91425" rIns="91425" wrap="square" tIns="91425"/>
          <a:lstStyle>
            <a:lvl1pPr lvl="0" rtl="0">
              <a:spcBef>
                <a:spcPts val="0"/>
              </a:spcBef>
              <a:buSzPct val="100000"/>
              <a:defRPr sz="1400"/>
            </a:lvl1pPr>
            <a:lvl2pPr lvl="1" rtl="0">
              <a:spcBef>
                <a:spcPts val="0"/>
              </a:spcBef>
              <a:buSzPct val="100000"/>
              <a:defRPr sz="1200"/>
            </a:lvl2pPr>
            <a:lvl3pPr lvl="2" rtl="0">
              <a:spcBef>
                <a:spcPts val="0"/>
              </a:spcBef>
              <a:buSzPct val="100000"/>
              <a:defRPr sz="1200"/>
            </a:lvl3pPr>
            <a:lvl4pPr lvl="3" rtl="0">
              <a:spcBef>
                <a:spcPts val="0"/>
              </a:spcBef>
              <a:buSzPct val="100000"/>
              <a:defRPr sz="1200"/>
            </a:lvl4pPr>
            <a:lvl5pPr lvl="4" rtl="0">
              <a:spcBef>
                <a:spcPts val="0"/>
              </a:spcBef>
              <a:buSzPct val="100000"/>
              <a:defRPr sz="1200"/>
            </a:lvl5pPr>
            <a:lvl6pPr lvl="5" rtl="0">
              <a:spcBef>
                <a:spcPts val="0"/>
              </a:spcBef>
              <a:buSzPct val="100000"/>
              <a:defRPr sz="1200"/>
            </a:lvl6pPr>
            <a:lvl7pPr lvl="6" rtl="0">
              <a:spcBef>
                <a:spcPts val="0"/>
              </a:spcBef>
              <a:buSzPct val="100000"/>
              <a:defRPr sz="1200"/>
            </a:lvl7pPr>
            <a:lvl8pPr lvl="7" rtl="0">
              <a:spcBef>
                <a:spcPts val="0"/>
              </a:spcBef>
              <a:buSzPct val="100000"/>
              <a:defRPr sz="1200"/>
            </a:lvl8pPr>
            <a:lvl9pPr lvl="8" rtl="0">
              <a:spcBef>
                <a:spcPts val="0"/>
              </a:spcBef>
              <a:buSzPct val="100000"/>
              <a:defRPr sz="1200"/>
            </a:lvl9pPr>
          </a:lstStyle>
          <a:p/>
        </p:txBody>
      </p:sp>
      <p:sp>
        <p:nvSpPr>
          <p:cNvPr id="81" name="Shape 81"/>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rtl="0">
              <a:spcBef>
                <a:spcPts val="0"/>
              </a:spcBef>
              <a:buNone/>
            </a:pPr>
            <a:fld id="{00000000-1234-1234-1234-123412341234}" type="slidenum">
              <a:rPr lang="en"/>
              <a:t>‹#›</a:t>
            </a:fld>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Only">
  <p:cSld name="Title only">
    <p:spTree>
      <p:nvGrpSpPr>
        <p:cNvPr id="82" name="Shape 82"/>
        <p:cNvGrpSpPr/>
        <p:nvPr/>
      </p:nvGrpSpPr>
      <p:grpSpPr>
        <a:xfrm>
          <a:off x="0" y="0"/>
          <a:ext cx="0" cy="0"/>
          <a:chOff x="0" y="0"/>
          <a:chExt cx="0" cy="0"/>
        </a:xfrm>
      </p:grpSpPr>
      <p:sp>
        <p:nvSpPr>
          <p:cNvPr id="83" name="Shape 83"/>
          <p:cNvSpPr txBox="1"/>
          <p:nvPr>
            <p:ph type="title"/>
          </p:nvPr>
        </p:nvSpPr>
        <p:spPr>
          <a:xfrm>
            <a:off x="311700" y="445025"/>
            <a:ext cx="8520600" cy="572700"/>
          </a:xfrm>
          <a:prstGeom prst="rect">
            <a:avLst/>
          </a:prstGeom>
        </p:spPr>
        <p:txBody>
          <a:bodyPr anchorCtr="0" anchor="t" bIns="91425" lIns="91425" rIns="91425" wrap="square"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84" name="Shape 84"/>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rtl="0">
              <a:spcBef>
                <a:spcPts val="0"/>
              </a:spcBef>
              <a:buNone/>
            </a:pPr>
            <a:fld id="{00000000-1234-1234-1234-123412341234}" type="slidenum">
              <a:rPr lang="en"/>
              <a:t>‹#›</a:t>
            </a:fld>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One column text">
    <p:spTree>
      <p:nvGrpSpPr>
        <p:cNvPr id="85" name="Shape 85"/>
        <p:cNvGrpSpPr/>
        <p:nvPr/>
      </p:nvGrpSpPr>
      <p:grpSpPr>
        <a:xfrm>
          <a:off x="0" y="0"/>
          <a:ext cx="0" cy="0"/>
          <a:chOff x="0" y="0"/>
          <a:chExt cx="0" cy="0"/>
        </a:xfrm>
      </p:grpSpPr>
      <p:sp>
        <p:nvSpPr>
          <p:cNvPr id="86" name="Shape 86"/>
          <p:cNvSpPr txBox="1"/>
          <p:nvPr>
            <p:ph type="title"/>
          </p:nvPr>
        </p:nvSpPr>
        <p:spPr>
          <a:xfrm>
            <a:off x="311700" y="555600"/>
            <a:ext cx="2808000" cy="755700"/>
          </a:xfrm>
          <a:prstGeom prst="rect">
            <a:avLst/>
          </a:prstGeom>
        </p:spPr>
        <p:txBody>
          <a:bodyPr anchorCtr="0" anchor="b" bIns="91425" lIns="91425" rIns="91425" wrap="square" tIns="91425"/>
          <a:lstStyle>
            <a:lvl1pPr lvl="0" rtl="0">
              <a:spcBef>
                <a:spcPts val="0"/>
              </a:spcBef>
              <a:buSzPct val="100000"/>
              <a:defRPr sz="2400"/>
            </a:lvl1pPr>
            <a:lvl2pPr lvl="1" rtl="0">
              <a:spcBef>
                <a:spcPts val="0"/>
              </a:spcBef>
              <a:buSzPct val="100000"/>
              <a:defRPr sz="2400"/>
            </a:lvl2pPr>
            <a:lvl3pPr lvl="2" rtl="0">
              <a:spcBef>
                <a:spcPts val="0"/>
              </a:spcBef>
              <a:buSzPct val="100000"/>
              <a:defRPr sz="2400"/>
            </a:lvl3pPr>
            <a:lvl4pPr lvl="3" rtl="0">
              <a:spcBef>
                <a:spcPts val="0"/>
              </a:spcBef>
              <a:buSzPct val="100000"/>
              <a:defRPr sz="2400"/>
            </a:lvl4pPr>
            <a:lvl5pPr lvl="4" rtl="0">
              <a:spcBef>
                <a:spcPts val="0"/>
              </a:spcBef>
              <a:buSzPct val="100000"/>
              <a:defRPr sz="2400"/>
            </a:lvl5pPr>
            <a:lvl6pPr lvl="5" rtl="0">
              <a:spcBef>
                <a:spcPts val="0"/>
              </a:spcBef>
              <a:buSzPct val="100000"/>
              <a:defRPr sz="2400"/>
            </a:lvl6pPr>
            <a:lvl7pPr lvl="6" rtl="0">
              <a:spcBef>
                <a:spcPts val="0"/>
              </a:spcBef>
              <a:buSzPct val="100000"/>
              <a:defRPr sz="2400"/>
            </a:lvl7pPr>
            <a:lvl8pPr lvl="7" rtl="0">
              <a:spcBef>
                <a:spcPts val="0"/>
              </a:spcBef>
              <a:buSzPct val="100000"/>
              <a:defRPr sz="2400"/>
            </a:lvl8pPr>
            <a:lvl9pPr lvl="8" rtl="0">
              <a:spcBef>
                <a:spcPts val="0"/>
              </a:spcBef>
              <a:buSzPct val="100000"/>
              <a:defRPr sz="2400"/>
            </a:lvl9pPr>
          </a:lstStyle>
          <a:p/>
        </p:txBody>
      </p:sp>
      <p:sp>
        <p:nvSpPr>
          <p:cNvPr id="87" name="Shape 87"/>
          <p:cNvSpPr txBox="1"/>
          <p:nvPr>
            <p:ph idx="1" type="body"/>
          </p:nvPr>
        </p:nvSpPr>
        <p:spPr>
          <a:xfrm>
            <a:off x="311700" y="1389600"/>
            <a:ext cx="2808000" cy="3179400"/>
          </a:xfrm>
          <a:prstGeom prst="rect">
            <a:avLst/>
          </a:prstGeom>
        </p:spPr>
        <p:txBody>
          <a:bodyPr anchorCtr="0" anchor="t" bIns="91425" lIns="91425" rIns="91425" wrap="square" tIns="91425"/>
          <a:lstStyle>
            <a:lvl1pPr lvl="0" rtl="0">
              <a:spcBef>
                <a:spcPts val="0"/>
              </a:spcBef>
              <a:buSzPct val="100000"/>
              <a:defRPr sz="1200"/>
            </a:lvl1pPr>
            <a:lvl2pPr lvl="1" rtl="0">
              <a:spcBef>
                <a:spcPts val="0"/>
              </a:spcBef>
              <a:buSzPct val="100000"/>
              <a:defRPr sz="1200"/>
            </a:lvl2pPr>
            <a:lvl3pPr lvl="2" rtl="0">
              <a:spcBef>
                <a:spcPts val="0"/>
              </a:spcBef>
              <a:buSzPct val="100000"/>
              <a:defRPr sz="1200"/>
            </a:lvl3pPr>
            <a:lvl4pPr lvl="3" rtl="0">
              <a:spcBef>
                <a:spcPts val="0"/>
              </a:spcBef>
              <a:buSzPct val="100000"/>
              <a:defRPr sz="1200"/>
            </a:lvl4pPr>
            <a:lvl5pPr lvl="4" rtl="0">
              <a:spcBef>
                <a:spcPts val="0"/>
              </a:spcBef>
              <a:buSzPct val="100000"/>
              <a:defRPr sz="1200"/>
            </a:lvl5pPr>
            <a:lvl6pPr lvl="5" rtl="0">
              <a:spcBef>
                <a:spcPts val="0"/>
              </a:spcBef>
              <a:buSzPct val="100000"/>
              <a:defRPr sz="1200"/>
            </a:lvl6pPr>
            <a:lvl7pPr lvl="6" rtl="0">
              <a:spcBef>
                <a:spcPts val="0"/>
              </a:spcBef>
              <a:buSzPct val="100000"/>
              <a:defRPr sz="1200"/>
            </a:lvl7pPr>
            <a:lvl8pPr lvl="7" rtl="0">
              <a:spcBef>
                <a:spcPts val="0"/>
              </a:spcBef>
              <a:buSzPct val="100000"/>
              <a:defRPr sz="1200"/>
            </a:lvl8pPr>
            <a:lvl9pPr lvl="8" rtl="0">
              <a:spcBef>
                <a:spcPts val="0"/>
              </a:spcBef>
              <a:buSzPct val="100000"/>
              <a:defRPr sz="1200"/>
            </a:lvl9pPr>
          </a:lstStyle>
          <a:p/>
        </p:txBody>
      </p:sp>
      <p:sp>
        <p:nvSpPr>
          <p:cNvPr id="88" name="Shape 88"/>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rtl="0">
              <a:spcBef>
                <a:spcPts val="0"/>
              </a:spcBef>
              <a:buNone/>
            </a:pPr>
            <a:fld id="{00000000-1234-1234-1234-123412341234}" type="slidenum">
              <a:rPr lang="en"/>
              <a:t>‹#›</a:t>
            </a:fld>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Main point">
    <p:spTree>
      <p:nvGrpSpPr>
        <p:cNvPr id="89" name="Shape 89"/>
        <p:cNvGrpSpPr/>
        <p:nvPr/>
      </p:nvGrpSpPr>
      <p:grpSpPr>
        <a:xfrm>
          <a:off x="0" y="0"/>
          <a:ext cx="0" cy="0"/>
          <a:chOff x="0" y="0"/>
          <a:chExt cx="0" cy="0"/>
        </a:xfrm>
      </p:grpSpPr>
      <p:sp>
        <p:nvSpPr>
          <p:cNvPr id="90" name="Shape 90"/>
          <p:cNvSpPr txBox="1"/>
          <p:nvPr>
            <p:ph type="title"/>
          </p:nvPr>
        </p:nvSpPr>
        <p:spPr>
          <a:xfrm>
            <a:off x="490250" y="450150"/>
            <a:ext cx="6367800" cy="4090800"/>
          </a:xfrm>
          <a:prstGeom prst="rect">
            <a:avLst/>
          </a:prstGeom>
        </p:spPr>
        <p:txBody>
          <a:bodyPr anchorCtr="0" anchor="ctr" bIns="91425" lIns="91425" rIns="91425" wrap="square" tIns="91425"/>
          <a:lstStyle>
            <a:lvl1pPr lvl="0" rtl="0">
              <a:spcBef>
                <a:spcPts val="0"/>
              </a:spcBef>
              <a:buSzPct val="100000"/>
              <a:defRPr sz="4800"/>
            </a:lvl1pPr>
            <a:lvl2pPr lvl="1" rtl="0">
              <a:spcBef>
                <a:spcPts val="0"/>
              </a:spcBef>
              <a:buSzPct val="100000"/>
              <a:defRPr sz="4800"/>
            </a:lvl2pPr>
            <a:lvl3pPr lvl="2" rtl="0">
              <a:spcBef>
                <a:spcPts val="0"/>
              </a:spcBef>
              <a:buSzPct val="100000"/>
              <a:defRPr sz="4800"/>
            </a:lvl3pPr>
            <a:lvl4pPr lvl="3" rtl="0">
              <a:spcBef>
                <a:spcPts val="0"/>
              </a:spcBef>
              <a:buSzPct val="100000"/>
              <a:defRPr sz="4800"/>
            </a:lvl4pPr>
            <a:lvl5pPr lvl="4" rtl="0">
              <a:spcBef>
                <a:spcPts val="0"/>
              </a:spcBef>
              <a:buSzPct val="100000"/>
              <a:defRPr sz="4800"/>
            </a:lvl5pPr>
            <a:lvl6pPr lvl="5" rtl="0">
              <a:spcBef>
                <a:spcPts val="0"/>
              </a:spcBef>
              <a:buSzPct val="100000"/>
              <a:defRPr sz="4800"/>
            </a:lvl6pPr>
            <a:lvl7pPr lvl="6" rtl="0">
              <a:spcBef>
                <a:spcPts val="0"/>
              </a:spcBef>
              <a:buSzPct val="100000"/>
              <a:defRPr sz="4800"/>
            </a:lvl7pPr>
            <a:lvl8pPr lvl="7" rtl="0">
              <a:spcBef>
                <a:spcPts val="0"/>
              </a:spcBef>
              <a:buSzPct val="100000"/>
              <a:defRPr sz="4800"/>
            </a:lvl8pPr>
            <a:lvl9pPr lvl="8" rtl="0">
              <a:spcBef>
                <a:spcPts val="0"/>
              </a:spcBef>
              <a:buSzPct val="100000"/>
              <a:defRPr sz="4800"/>
            </a:lvl9pPr>
          </a:lstStyle>
          <a:p/>
        </p:txBody>
      </p:sp>
      <p:sp>
        <p:nvSpPr>
          <p:cNvPr id="91" name="Shape 91"/>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rtl="0">
              <a:spcBef>
                <a:spcPts val="0"/>
              </a:spcBef>
              <a:buNone/>
            </a:pPr>
            <a:fld id="{00000000-1234-1234-1234-123412341234}" type="slidenum">
              <a:rPr lang="en"/>
              <a:t>‹#›</a:t>
            </a:fld>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ection title and description">
    <p:spTree>
      <p:nvGrpSpPr>
        <p:cNvPr id="92" name="Shape 92"/>
        <p:cNvGrpSpPr/>
        <p:nvPr/>
      </p:nvGrpSpPr>
      <p:grpSpPr>
        <a:xfrm>
          <a:off x="0" y="0"/>
          <a:ext cx="0" cy="0"/>
          <a:chOff x="0" y="0"/>
          <a:chExt cx="0" cy="0"/>
        </a:xfrm>
      </p:grpSpPr>
      <p:sp>
        <p:nvSpPr>
          <p:cNvPr id="93" name="Shape 93"/>
          <p:cNvSpPr/>
          <p:nvPr/>
        </p:nvSpPr>
        <p:spPr>
          <a:xfrm>
            <a:off x="4572000" y="-125"/>
            <a:ext cx="4572000" cy="5143500"/>
          </a:xfrm>
          <a:prstGeom prst="rect">
            <a:avLst/>
          </a:prstGeom>
          <a:solidFill>
            <a:schemeClr val="lt2"/>
          </a:solidFill>
          <a:ln>
            <a:noFill/>
          </a:ln>
        </p:spPr>
        <p:txBody>
          <a:bodyPr anchorCtr="0" anchor="ctr" bIns="91425" lIns="91425" rIns="91425" wrap="square" tIns="91425">
            <a:noAutofit/>
          </a:bodyPr>
          <a:lstStyle/>
          <a:p>
            <a:pPr lvl="0">
              <a:spcBef>
                <a:spcPts val="0"/>
              </a:spcBef>
              <a:buNone/>
            </a:pPr>
            <a:r>
              <a:t/>
            </a:r>
            <a:endParaRPr/>
          </a:p>
        </p:txBody>
      </p:sp>
      <p:sp>
        <p:nvSpPr>
          <p:cNvPr id="94" name="Shape 94"/>
          <p:cNvSpPr txBox="1"/>
          <p:nvPr>
            <p:ph type="title"/>
          </p:nvPr>
        </p:nvSpPr>
        <p:spPr>
          <a:xfrm>
            <a:off x="265500" y="1233175"/>
            <a:ext cx="4045200" cy="1482300"/>
          </a:xfrm>
          <a:prstGeom prst="rect">
            <a:avLst/>
          </a:prstGeom>
        </p:spPr>
        <p:txBody>
          <a:bodyPr anchorCtr="0" anchor="b" bIns="91425" lIns="91425" rIns="91425" wrap="square" tIns="91425"/>
          <a:lstStyle>
            <a:lvl1pPr lvl="0" rtl="0" algn="ctr">
              <a:spcBef>
                <a:spcPts val="0"/>
              </a:spcBef>
              <a:buSzPct val="100000"/>
              <a:defRPr sz="4200"/>
            </a:lvl1pPr>
            <a:lvl2pPr lvl="1" rtl="0" algn="ctr">
              <a:spcBef>
                <a:spcPts val="0"/>
              </a:spcBef>
              <a:buSzPct val="100000"/>
              <a:defRPr sz="4200"/>
            </a:lvl2pPr>
            <a:lvl3pPr lvl="2" rtl="0" algn="ctr">
              <a:spcBef>
                <a:spcPts val="0"/>
              </a:spcBef>
              <a:buSzPct val="100000"/>
              <a:defRPr sz="4200"/>
            </a:lvl3pPr>
            <a:lvl4pPr lvl="3" rtl="0" algn="ctr">
              <a:spcBef>
                <a:spcPts val="0"/>
              </a:spcBef>
              <a:buSzPct val="100000"/>
              <a:defRPr sz="4200"/>
            </a:lvl4pPr>
            <a:lvl5pPr lvl="4" rtl="0" algn="ctr">
              <a:spcBef>
                <a:spcPts val="0"/>
              </a:spcBef>
              <a:buSzPct val="100000"/>
              <a:defRPr sz="4200"/>
            </a:lvl5pPr>
            <a:lvl6pPr lvl="5" rtl="0" algn="ctr">
              <a:spcBef>
                <a:spcPts val="0"/>
              </a:spcBef>
              <a:buSzPct val="100000"/>
              <a:defRPr sz="4200"/>
            </a:lvl6pPr>
            <a:lvl7pPr lvl="6" rtl="0" algn="ctr">
              <a:spcBef>
                <a:spcPts val="0"/>
              </a:spcBef>
              <a:buSzPct val="100000"/>
              <a:defRPr sz="4200"/>
            </a:lvl7pPr>
            <a:lvl8pPr lvl="7" rtl="0" algn="ctr">
              <a:spcBef>
                <a:spcPts val="0"/>
              </a:spcBef>
              <a:buSzPct val="100000"/>
              <a:defRPr sz="4200"/>
            </a:lvl8pPr>
            <a:lvl9pPr lvl="8" rtl="0" algn="ctr">
              <a:spcBef>
                <a:spcPts val="0"/>
              </a:spcBef>
              <a:buSzPct val="100000"/>
              <a:defRPr sz="4200"/>
            </a:lvl9pPr>
          </a:lstStyle>
          <a:p/>
        </p:txBody>
      </p:sp>
      <p:sp>
        <p:nvSpPr>
          <p:cNvPr id="95" name="Shape 95"/>
          <p:cNvSpPr txBox="1"/>
          <p:nvPr>
            <p:ph idx="1" type="subTitle"/>
          </p:nvPr>
        </p:nvSpPr>
        <p:spPr>
          <a:xfrm>
            <a:off x="265500" y="2803075"/>
            <a:ext cx="4045200" cy="1235100"/>
          </a:xfrm>
          <a:prstGeom prst="rect">
            <a:avLst/>
          </a:prstGeom>
        </p:spPr>
        <p:txBody>
          <a:bodyPr anchorCtr="0" anchor="t" bIns="91425" lIns="91425" rIns="91425" wrap="square" tIns="91425"/>
          <a:lstStyle>
            <a:lvl1pPr lvl="0" rtl="0" algn="ctr">
              <a:lnSpc>
                <a:spcPct val="100000"/>
              </a:lnSpc>
              <a:spcBef>
                <a:spcPts val="0"/>
              </a:spcBef>
              <a:spcAft>
                <a:spcPts val="0"/>
              </a:spcAft>
              <a:buSzPct val="100000"/>
              <a:buNone/>
              <a:defRPr sz="2100"/>
            </a:lvl1pPr>
            <a:lvl2pPr lvl="1" rtl="0" algn="ctr">
              <a:lnSpc>
                <a:spcPct val="100000"/>
              </a:lnSpc>
              <a:spcBef>
                <a:spcPts val="0"/>
              </a:spcBef>
              <a:spcAft>
                <a:spcPts val="0"/>
              </a:spcAft>
              <a:buSzPct val="100000"/>
              <a:buNone/>
              <a:defRPr sz="2100"/>
            </a:lvl2pPr>
            <a:lvl3pPr lvl="2" rtl="0" algn="ctr">
              <a:lnSpc>
                <a:spcPct val="100000"/>
              </a:lnSpc>
              <a:spcBef>
                <a:spcPts val="0"/>
              </a:spcBef>
              <a:spcAft>
                <a:spcPts val="0"/>
              </a:spcAft>
              <a:buSzPct val="100000"/>
              <a:buNone/>
              <a:defRPr sz="2100"/>
            </a:lvl3pPr>
            <a:lvl4pPr lvl="3" rtl="0" algn="ctr">
              <a:lnSpc>
                <a:spcPct val="100000"/>
              </a:lnSpc>
              <a:spcBef>
                <a:spcPts val="0"/>
              </a:spcBef>
              <a:spcAft>
                <a:spcPts val="0"/>
              </a:spcAft>
              <a:buSzPct val="100000"/>
              <a:buNone/>
              <a:defRPr sz="2100"/>
            </a:lvl4pPr>
            <a:lvl5pPr lvl="4" rtl="0" algn="ctr">
              <a:lnSpc>
                <a:spcPct val="100000"/>
              </a:lnSpc>
              <a:spcBef>
                <a:spcPts val="0"/>
              </a:spcBef>
              <a:spcAft>
                <a:spcPts val="0"/>
              </a:spcAft>
              <a:buSzPct val="100000"/>
              <a:buNone/>
              <a:defRPr sz="2100"/>
            </a:lvl5pPr>
            <a:lvl6pPr lvl="5" rtl="0" algn="ctr">
              <a:lnSpc>
                <a:spcPct val="100000"/>
              </a:lnSpc>
              <a:spcBef>
                <a:spcPts val="0"/>
              </a:spcBef>
              <a:spcAft>
                <a:spcPts val="0"/>
              </a:spcAft>
              <a:buSzPct val="100000"/>
              <a:buNone/>
              <a:defRPr sz="2100"/>
            </a:lvl6pPr>
            <a:lvl7pPr lvl="6" rtl="0" algn="ctr">
              <a:lnSpc>
                <a:spcPct val="100000"/>
              </a:lnSpc>
              <a:spcBef>
                <a:spcPts val="0"/>
              </a:spcBef>
              <a:spcAft>
                <a:spcPts val="0"/>
              </a:spcAft>
              <a:buSzPct val="100000"/>
              <a:buNone/>
              <a:defRPr sz="2100"/>
            </a:lvl7pPr>
            <a:lvl8pPr lvl="7" rtl="0" algn="ctr">
              <a:lnSpc>
                <a:spcPct val="100000"/>
              </a:lnSpc>
              <a:spcBef>
                <a:spcPts val="0"/>
              </a:spcBef>
              <a:spcAft>
                <a:spcPts val="0"/>
              </a:spcAft>
              <a:buSzPct val="100000"/>
              <a:buNone/>
              <a:defRPr sz="2100"/>
            </a:lvl8pPr>
            <a:lvl9pPr lvl="8" rtl="0" algn="ctr">
              <a:lnSpc>
                <a:spcPct val="100000"/>
              </a:lnSpc>
              <a:spcBef>
                <a:spcPts val="0"/>
              </a:spcBef>
              <a:spcAft>
                <a:spcPts val="0"/>
              </a:spcAft>
              <a:buSzPct val="100000"/>
              <a:buNone/>
              <a:defRPr sz="2100"/>
            </a:lvl9pPr>
          </a:lstStyle>
          <a:p/>
        </p:txBody>
      </p:sp>
      <p:sp>
        <p:nvSpPr>
          <p:cNvPr id="96" name="Shape 96"/>
          <p:cNvSpPr txBox="1"/>
          <p:nvPr>
            <p:ph idx="2" type="body"/>
          </p:nvPr>
        </p:nvSpPr>
        <p:spPr>
          <a:xfrm>
            <a:off x="4939500" y="724075"/>
            <a:ext cx="3837000" cy="3695100"/>
          </a:xfrm>
          <a:prstGeom prst="rect">
            <a:avLst/>
          </a:prstGeom>
        </p:spPr>
        <p:txBody>
          <a:bodyPr anchorCtr="0" anchor="ctr" bIns="91425" lIns="91425" rIns="91425" wrap="square"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97" name="Shape 97"/>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rtl="0">
              <a:spcBef>
                <a:spcPts val="0"/>
              </a:spcBef>
              <a:buNone/>
            </a:pPr>
            <a:fld id="{00000000-1234-1234-1234-123412341234}" type="slidenum">
              <a:rPr lang="en"/>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secHead">
  <p:cSld name="Section header">
    <p:spTree>
      <p:nvGrpSpPr>
        <p:cNvPr id="21" name="Shape 21"/>
        <p:cNvGrpSpPr/>
        <p:nvPr/>
      </p:nvGrpSpPr>
      <p:grpSpPr>
        <a:xfrm>
          <a:off x="0" y="0"/>
          <a:ext cx="0" cy="0"/>
          <a:chOff x="0" y="0"/>
          <a:chExt cx="0" cy="0"/>
        </a:xfrm>
      </p:grpSpPr>
      <p:sp>
        <p:nvSpPr>
          <p:cNvPr id="22" name="Shape 22"/>
          <p:cNvSpPr/>
          <p:nvPr/>
        </p:nvSpPr>
        <p:spPr>
          <a:xfrm>
            <a:off x="-50" y="2571900"/>
            <a:ext cx="9144000" cy="2571600"/>
          </a:xfrm>
          <a:prstGeom prst="rect">
            <a:avLst/>
          </a:prstGeom>
          <a:solidFill>
            <a:schemeClr val="accent3"/>
          </a:solidFill>
          <a:ln>
            <a:noFill/>
          </a:ln>
        </p:spPr>
        <p:txBody>
          <a:bodyPr anchorCtr="0" anchor="ctr" bIns="91425" lIns="91425" rIns="91425" wrap="square" tIns="91425">
            <a:noAutofit/>
          </a:bodyPr>
          <a:lstStyle/>
          <a:p>
            <a:pPr lvl="0">
              <a:spcBef>
                <a:spcPts val="0"/>
              </a:spcBef>
              <a:buNone/>
            </a:pPr>
            <a:r>
              <a:t/>
            </a:r>
            <a:endParaRPr/>
          </a:p>
        </p:txBody>
      </p:sp>
      <p:sp>
        <p:nvSpPr>
          <p:cNvPr id="23" name="Shape 23"/>
          <p:cNvSpPr txBox="1"/>
          <p:nvPr>
            <p:ph type="title"/>
          </p:nvPr>
        </p:nvSpPr>
        <p:spPr>
          <a:xfrm>
            <a:off x="311700" y="814800"/>
            <a:ext cx="8571300" cy="942000"/>
          </a:xfrm>
          <a:prstGeom prst="rect">
            <a:avLst/>
          </a:prstGeom>
        </p:spPr>
        <p:txBody>
          <a:bodyPr anchorCtr="0" anchor="ctr" bIns="91425" lIns="91425" rIns="91425" wrap="square" tIns="91425"/>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p:txBody>
      </p:sp>
      <p:sp>
        <p:nvSpPr>
          <p:cNvPr id="24" name="Shape 24"/>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solidFill>
                  <a:schemeClr val="lt1"/>
                </a:solidFill>
              </a:rPr>
              <a:t>‹#›</a:t>
            </a:fld>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Caption">
    <p:spTree>
      <p:nvGrpSpPr>
        <p:cNvPr id="98" name="Shape 98"/>
        <p:cNvGrpSpPr/>
        <p:nvPr/>
      </p:nvGrpSpPr>
      <p:grpSpPr>
        <a:xfrm>
          <a:off x="0" y="0"/>
          <a:ext cx="0" cy="0"/>
          <a:chOff x="0" y="0"/>
          <a:chExt cx="0" cy="0"/>
        </a:xfrm>
      </p:grpSpPr>
      <p:sp>
        <p:nvSpPr>
          <p:cNvPr id="99" name="Shape 99"/>
          <p:cNvSpPr txBox="1"/>
          <p:nvPr>
            <p:ph idx="1" type="body"/>
          </p:nvPr>
        </p:nvSpPr>
        <p:spPr>
          <a:xfrm>
            <a:off x="311700" y="4230575"/>
            <a:ext cx="5998800" cy="605100"/>
          </a:xfrm>
          <a:prstGeom prst="rect">
            <a:avLst/>
          </a:prstGeom>
        </p:spPr>
        <p:txBody>
          <a:bodyPr anchorCtr="0" anchor="ctr" bIns="91425" lIns="91425" rIns="91425" wrap="square" tIns="91425"/>
          <a:lstStyle>
            <a:lvl1pPr lvl="0" rtl="0">
              <a:lnSpc>
                <a:spcPct val="100000"/>
              </a:lnSpc>
              <a:spcBef>
                <a:spcPts val="0"/>
              </a:spcBef>
              <a:spcAft>
                <a:spcPts val="0"/>
              </a:spcAft>
              <a:buNone/>
              <a:defRPr/>
            </a:lvl1pPr>
          </a:lstStyle>
          <a:p/>
        </p:txBody>
      </p:sp>
      <p:sp>
        <p:nvSpPr>
          <p:cNvPr id="100" name="Shape 100"/>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rtl="0">
              <a:spcBef>
                <a:spcPts val="0"/>
              </a:spcBef>
              <a:buNone/>
            </a:pPr>
            <a:fld id="{00000000-1234-1234-1234-123412341234}" type="slidenum">
              <a:rPr lang="en"/>
              <a:t>‹#›</a:t>
            </a:fld>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Big number">
    <p:spTree>
      <p:nvGrpSpPr>
        <p:cNvPr id="101" name="Shape 101"/>
        <p:cNvGrpSpPr/>
        <p:nvPr/>
      </p:nvGrpSpPr>
      <p:grpSpPr>
        <a:xfrm>
          <a:off x="0" y="0"/>
          <a:ext cx="0" cy="0"/>
          <a:chOff x="0" y="0"/>
          <a:chExt cx="0" cy="0"/>
        </a:xfrm>
      </p:grpSpPr>
      <p:sp>
        <p:nvSpPr>
          <p:cNvPr id="102" name="Shape 102"/>
          <p:cNvSpPr txBox="1"/>
          <p:nvPr>
            <p:ph type="title"/>
          </p:nvPr>
        </p:nvSpPr>
        <p:spPr>
          <a:xfrm>
            <a:off x="311700" y="1106125"/>
            <a:ext cx="8520600" cy="1963500"/>
          </a:xfrm>
          <a:prstGeom prst="rect">
            <a:avLst/>
          </a:prstGeom>
        </p:spPr>
        <p:txBody>
          <a:bodyPr anchorCtr="0" anchor="b" bIns="91425" lIns="91425" rIns="91425" wrap="square" tIns="91425"/>
          <a:lstStyle>
            <a:lvl1pPr lvl="0" rtl="0" algn="ctr">
              <a:spcBef>
                <a:spcPts val="0"/>
              </a:spcBef>
              <a:buSzPct val="100000"/>
              <a:defRPr sz="12000"/>
            </a:lvl1pPr>
            <a:lvl2pPr lvl="1" rtl="0" algn="ctr">
              <a:spcBef>
                <a:spcPts val="0"/>
              </a:spcBef>
              <a:buSzPct val="100000"/>
              <a:defRPr sz="12000"/>
            </a:lvl2pPr>
            <a:lvl3pPr lvl="2" rtl="0" algn="ctr">
              <a:spcBef>
                <a:spcPts val="0"/>
              </a:spcBef>
              <a:buSzPct val="100000"/>
              <a:defRPr sz="12000"/>
            </a:lvl3pPr>
            <a:lvl4pPr lvl="3" rtl="0" algn="ctr">
              <a:spcBef>
                <a:spcPts val="0"/>
              </a:spcBef>
              <a:buSzPct val="100000"/>
              <a:defRPr sz="12000"/>
            </a:lvl4pPr>
            <a:lvl5pPr lvl="4" rtl="0" algn="ctr">
              <a:spcBef>
                <a:spcPts val="0"/>
              </a:spcBef>
              <a:buSzPct val="100000"/>
              <a:defRPr sz="12000"/>
            </a:lvl5pPr>
            <a:lvl6pPr lvl="5" rtl="0" algn="ctr">
              <a:spcBef>
                <a:spcPts val="0"/>
              </a:spcBef>
              <a:buSzPct val="100000"/>
              <a:defRPr sz="12000"/>
            </a:lvl6pPr>
            <a:lvl7pPr lvl="6" rtl="0" algn="ctr">
              <a:spcBef>
                <a:spcPts val="0"/>
              </a:spcBef>
              <a:buSzPct val="100000"/>
              <a:defRPr sz="12000"/>
            </a:lvl7pPr>
            <a:lvl8pPr lvl="7" rtl="0" algn="ctr">
              <a:spcBef>
                <a:spcPts val="0"/>
              </a:spcBef>
              <a:buSzPct val="100000"/>
              <a:defRPr sz="12000"/>
            </a:lvl8pPr>
            <a:lvl9pPr lvl="8" rtl="0" algn="ctr">
              <a:spcBef>
                <a:spcPts val="0"/>
              </a:spcBef>
              <a:buSzPct val="100000"/>
              <a:defRPr sz="12000"/>
            </a:lvl9pPr>
          </a:lstStyle>
          <a:p/>
        </p:txBody>
      </p:sp>
      <p:sp>
        <p:nvSpPr>
          <p:cNvPr id="103" name="Shape 103"/>
          <p:cNvSpPr txBox="1"/>
          <p:nvPr>
            <p:ph idx="1" type="body"/>
          </p:nvPr>
        </p:nvSpPr>
        <p:spPr>
          <a:xfrm>
            <a:off x="311700" y="3152225"/>
            <a:ext cx="8520600" cy="1300800"/>
          </a:xfrm>
          <a:prstGeom prst="rect">
            <a:avLst/>
          </a:prstGeom>
        </p:spPr>
        <p:txBody>
          <a:bodyPr anchorCtr="0" anchor="t" bIns="91425" lIns="91425" rIns="91425" wrap="square" tIns="91425"/>
          <a:lstStyle>
            <a:lvl1pPr lvl="0" rtl="0" algn="ctr">
              <a:spcBef>
                <a:spcPts val="0"/>
              </a:spcBef>
              <a:defRPr/>
            </a:lvl1pPr>
            <a:lvl2pPr lvl="1" rtl="0" algn="ctr">
              <a:spcBef>
                <a:spcPts val="0"/>
              </a:spcBef>
              <a:defRPr/>
            </a:lvl2pPr>
            <a:lvl3pPr lvl="2" rtl="0" algn="ctr">
              <a:spcBef>
                <a:spcPts val="0"/>
              </a:spcBef>
              <a:defRPr/>
            </a:lvl3pPr>
            <a:lvl4pPr lvl="3" rtl="0" algn="ctr">
              <a:spcBef>
                <a:spcPts val="0"/>
              </a:spcBef>
              <a:defRPr/>
            </a:lvl4pPr>
            <a:lvl5pPr lvl="4" rtl="0" algn="ctr">
              <a:spcBef>
                <a:spcPts val="0"/>
              </a:spcBef>
              <a:defRPr/>
            </a:lvl5pPr>
            <a:lvl6pPr lvl="5" rtl="0" algn="ctr">
              <a:spcBef>
                <a:spcPts val="0"/>
              </a:spcBef>
              <a:defRPr/>
            </a:lvl6pPr>
            <a:lvl7pPr lvl="6" rtl="0" algn="ctr">
              <a:spcBef>
                <a:spcPts val="0"/>
              </a:spcBef>
              <a:defRPr/>
            </a:lvl7pPr>
            <a:lvl8pPr lvl="7" rtl="0" algn="ctr">
              <a:spcBef>
                <a:spcPts val="0"/>
              </a:spcBef>
              <a:defRPr/>
            </a:lvl8pPr>
            <a:lvl9pPr lvl="8" rtl="0" algn="ctr">
              <a:spcBef>
                <a:spcPts val="0"/>
              </a:spcBef>
              <a:defRPr/>
            </a:lvl9pPr>
          </a:lstStyle>
          <a:p/>
        </p:txBody>
      </p:sp>
      <p:sp>
        <p:nvSpPr>
          <p:cNvPr id="104" name="Shape 104"/>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rtl="0">
              <a:spcBef>
                <a:spcPts val="0"/>
              </a:spcBef>
              <a:buNone/>
            </a:pPr>
            <a:fld id="{00000000-1234-1234-1234-123412341234}" type="slidenum">
              <a:rPr lang="en"/>
              <a:t>‹#›</a:t>
            </a:fld>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blank">
  <p:cSld name="Blank">
    <p:spTree>
      <p:nvGrpSpPr>
        <p:cNvPr id="105" name="Shape 105"/>
        <p:cNvGrpSpPr/>
        <p:nvPr/>
      </p:nvGrpSpPr>
      <p:grpSpPr>
        <a:xfrm>
          <a:off x="0" y="0"/>
          <a:ext cx="0" cy="0"/>
          <a:chOff x="0" y="0"/>
          <a:chExt cx="0" cy="0"/>
        </a:xfrm>
      </p:grpSpPr>
      <p:sp>
        <p:nvSpPr>
          <p:cNvPr id="106" name="Shape 106"/>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rtl="0">
              <a:spcBef>
                <a:spcPts val="0"/>
              </a:spcBef>
              <a:buNone/>
            </a:pPr>
            <a:fld id="{00000000-1234-1234-1234-123412341234}" type="slidenum">
              <a:rPr lang="en"/>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x">
  <p:cSld name="Title and body">
    <p:spTree>
      <p:nvGrpSpPr>
        <p:cNvPr id="25" name="Shape 25"/>
        <p:cNvGrpSpPr/>
        <p:nvPr/>
      </p:nvGrpSpPr>
      <p:grpSpPr>
        <a:xfrm>
          <a:off x="0" y="0"/>
          <a:ext cx="0" cy="0"/>
          <a:chOff x="0" y="0"/>
          <a:chExt cx="0" cy="0"/>
        </a:xfrm>
      </p:grpSpPr>
      <p:sp>
        <p:nvSpPr>
          <p:cNvPr id="26" name="Shape 26"/>
          <p:cNvSpPr/>
          <p:nvPr/>
        </p:nvSpPr>
        <p:spPr>
          <a:xfrm>
            <a:off x="-75" y="5045700"/>
            <a:ext cx="9144000" cy="97800"/>
          </a:xfrm>
          <a:prstGeom prst="rect">
            <a:avLst/>
          </a:prstGeom>
          <a:solidFill>
            <a:schemeClr val="accent3"/>
          </a:solidFill>
          <a:ln>
            <a:noFill/>
          </a:ln>
        </p:spPr>
        <p:txBody>
          <a:bodyPr anchorCtr="0" anchor="ctr" bIns="91425" lIns="91425" rIns="91425" wrap="square" tIns="91425">
            <a:noAutofit/>
          </a:bodyPr>
          <a:lstStyle/>
          <a:p>
            <a:pPr lvl="0">
              <a:spcBef>
                <a:spcPts val="0"/>
              </a:spcBef>
              <a:buNone/>
            </a:pPr>
            <a:r>
              <a:t/>
            </a:r>
            <a:endParaRPr/>
          </a:p>
        </p:txBody>
      </p:sp>
      <p:sp>
        <p:nvSpPr>
          <p:cNvPr id="27" name="Shape 27"/>
          <p:cNvSpPr txBox="1"/>
          <p:nvPr>
            <p:ph type="title"/>
          </p:nvPr>
        </p:nvSpPr>
        <p:spPr>
          <a:xfrm>
            <a:off x="311700" y="445025"/>
            <a:ext cx="8520600" cy="707400"/>
          </a:xfrm>
          <a:prstGeom prst="rect">
            <a:avLst/>
          </a:prstGeom>
        </p:spPr>
        <p:txBody>
          <a:bodyPr anchorCtr="0" anchor="t" bIns="91425" lIns="91425" rIns="91425" wrap="square"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8" name="Shape 28"/>
          <p:cNvSpPr txBox="1"/>
          <p:nvPr>
            <p:ph idx="1" type="body"/>
          </p:nvPr>
        </p:nvSpPr>
        <p:spPr>
          <a:xfrm>
            <a:off x="311700" y="1266325"/>
            <a:ext cx="8520600" cy="3302700"/>
          </a:xfrm>
          <a:prstGeom prst="rect">
            <a:avLst/>
          </a:prstGeom>
        </p:spPr>
        <p:txBody>
          <a:bodyPr anchorCtr="0" anchor="t" bIns="91425" lIns="91425" rIns="91425" wrap="square"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9" name="Shape 29"/>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woColTx">
  <p:cSld name="Title and two columns">
    <p:spTree>
      <p:nvGrpSpPr>
        <p:cNvPr id="30" name="Shape 30"/>
        <p:cNvGrpSpPr/>
        <p:nvPr/>
      </p:nvGrpSpPr>
      <p:grpSpPr>
        <a:xfrm>
          <a:off x="0" y="0"/>
          <a:ext cx="0" cy="0"/>
          <a:chOff x="0" y="0"/>
          <a:chExt cx="0" cy="0"/>
        </a:xfrm>
      </p:grpSpPr>
      <p:sp>
        <p:nvSpPr>
          <p:cNvPr id="31" name="Shape 31"/>
          <p:cNvSpPr txBox="1"/>
          <p:nvPr>
            <p:ph type="title"/>
          </p:nvPr>
        </p:nvSpPr>
        <p:spPr>
          <a:xfrm>
            <a:off x="311700" y="445025"/>
            <a:ext cx="8520600" cy="707400"/>
          </a:xfrm>
          <a:prstGeom prst="rect">
            <a:avLst/>
          </a:prstGeom>
        </p:spPr>
        <p:txBody>
          <a:bodyPr anchorCtr="0" anchor="t" bIns="91425" lIns="91425" rIns="91425" wrap="square"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32" name="Shape 32"/>
          <p:cNvSpPr txBox="1"/>
          <p:nvPr>
            <p:ph idx="1" type="body"/>
          </p:nvPr>
        </p:nvSpPr>
        <p:spPr>
          <a:xfrm>
            <a:off x="311700" y="1266175"/>
            <a:ext cx="3999900" cy="3302700"/>
          </a:xfrm>
          <a:prstGeom prst="rect">
            <a:avLst/>
          </a:prstGeom>
        </p:spPr>
        <p:txBody>
          <a:bodyPr anchorCtr="0" anchor="t" bIns="91425" lIns="91425" rIns="91425" wrap="square"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33" name="Shape 33"/>
          <p:cNvSpPr txBox="1"/>
          <p:nvPr>
            <p:ph idx="2" type="body"/>
          </p:nvPr>
        </p:nvSpPr>
        <p:spPr>
          <a:xfrm>
            <a:off x="4832400" y="1266175"/>
            <a:ext cx="3999900" cy="3302700"/>
          </a:xfrm>
          <a:prstGeom prst="rect">
            <a:avLst/>
          </a:prstGeom>
        </p:spPr>
        <p:txBody>
          <a:bodyPr anchorCtr="0" anchor="t" bIns="91425" lIns="91425" rIns="91425" wrap="square"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34" name="Shape 34"/>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Only">
  <p:cSld name="Title only">
    <p:spTree>
      <p:nvGrpSpPr>
        <p:cNvPr id="35" name="Shape 35"/>
        <p:cNvGrpSpPr/>
        <p:nvPr/>
      </p:nvGrpSpPr>
      <p:grpSpPr>
        <a:xfrm>
          <a:off x="0" y="0"/>
          <a:ext cx="0" cy="0"/>
          <a:chOff x="0" y="0"/>
          <a:chExt cx="0" cy="0"/>
        </a:xfrm>
      </p:grpSpPr>
      <p:sp>
        <p:nvSpPr>
          <p:cNvPr id="36" name="Shape 36"/>
          <p:cNvSpPr txBox="1"/>
          <p:nvPr>
            <p:ph type="title"/>
          </p:nvPr>
        </p:nvSpPr>
        <p:spPr>
          <a:xfrm>
            <a:off x="311700" y="445025"/>
            <a:ext cx="8520600" cy="707400"/>
          </a:xfrm>
          <a:prstGeom prst="rect">
            <a:avLst/>
          </a:prstGeom>
        </p:spPr>
        <p:txBody>
          <a:bodyPr anchorCtr="0" anchor="t" bIns="91425" lIns="91425" rIns="91425" wrap="square"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37" name="Shape 37"/>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One column text">
    <p:spTree>
      <p:nvGrpSpPr>
        <p:cNvPr id="38" name="Shape 38"/>
        <p:cNvGrpSpPr/>
        <p:nvPr/>
      </p:nvGrpSpPr>
      <p:grpSpPr>
        <a:xfrm>
          <a:off x="0" y="0"/>
          <a:ext cx="0" cy="0"/>
          <a:chOff x="0" y="0"/>
          <a:chExt cx="0" cy="0"/>
        </a:xfrm>
      </p:grpSpPr>
      <p:sp>
        <p:nvSpPr>
          <p:cNvPr id="39" name="Shape 39"/>
          <p:cNvSpPr txBox="1"/>
          <p:nvPr>
            <p:ph type="title"/>
          </p:nvPr>
        </p:nvSpPr>
        <p:spPr>
          <a:xfrm>
            <a:off x="311700" y="555600"/>
            <a:ext cx="2808000" cy="755700"/>
          </a:xfrm>
          <a:prstGeom prst="rect">
            <a:avLst/>
          </a:prstGeom>
        </p:spPr>
        <p:txBody>
          <a:bodyPr anchorCtr="0" anchor="b" bIns="91425" lIns="91425" rIns="91425" wrap="square" tIns="91425"/>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p:txBody>
      </p:sp>
      <p:sp>
        <p:nvSpPr>
          <p:cNvPr id="40" name="Shape 40"/>
          <p:cNvSpPr txBox="1"/>
          <p:nvPr>
            <p:ph idx="1" type="body"/>
          </p:nvPr>
        </p:nvSpPr>
        <p:spPr>
          <a:xfrm>
            <a:off x="311700" y="1389600"/>
            <a:ext cx="2808000" cy="3179400"/>
          </a:xfrm>
          <a:prstGeom prst="rect">
            <a:avLst/>
          </a:prstGeom>
        </p:spPr>
        <p:txBody>
          <a:bodyPr anchorCtr="0" anchor="t" bIns="91425" lIns="91425" rIns="91425" wrap="square" tIns="91425"/>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41" name="Shape 41"/>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Main point">
    <p:bg>
      <p:bgPr>
        <a:solidFill>
          <a:schemeClr val="accent6"/>
        </a:solidFill>
      </p:bgPr>
    </p:bg>
    <p:spTree>
      <p:nvGrpSpPr>
        <p:cNvPr id="42" name="Shape 42"/>
        <p:cNvGrpSpPr/>
        <p:nvPr/>
      </p:nvGrpSpPr>
      <p:grpSpPr>
        <a:xfrm>
          <a:off x="0" y="0"/>
          <a:ext cx="0" cy="0"/>
          <a:chOff x="0" y="0"/>
          <a:chExt cx="0" cy="0"/>
        </a:xfrm>
      </p:grpSpPr>
      <p:sp>
        <p:nvSpPr>
          <p:cNvPr id="43" name="Shape 43"/>
          <p:cNvSpPr txBox="1"/>
          <p:nvPr>
            <p:ph type="title"/>
          </p:nvPr>
        </p:nvSpPr>
        <p:spPr>
          <a:xfrm>
            <a:off x="490250" y="526350"/>
            <a:ext cx="5613600" cy="4090800"/>
          </a:xfrm>
          <a:prstGeom prst="rect">
            <a:avLst/>
          </a:prstGeom>
        </p:spPr>
        <p:txBody>
          <a:bodyPr anchorCtr="0" anchor="ctr" bIns="91425" lIns="91425" rIns="91425" wrap="square" tIns="91425"/>
          <a:lstStyle>
            <a:lvl1pPr lvl="0">
              <a:spcBef>
                <a:spcPts val="0"/>
              </a:spcBef>
              <a:buClr>
                <a:schemeClr val="dk2"/>
              </a:buClr>
              <a:buSzPct val="100000"/>
              <a:defRPr b="0" sz="5400">
                <a:solidFill>
                  <a:schemeClr val="dk2"/>
                </a:solidFill>
              </a:defRPr>
            </a:lvl1pPr>
            <a:lvl2pPr lvl="1">
              <a:spcBef>
                <a:spcPts val="0"/>
              </a:spcBef>
              <a:buClr>
                <a:schemeClr val="dk2"/>
              </a:buClr>
              <a:buSzPct val="100000"/>
              <a:defRPr b="0" sz="5400">
                <a:solidFill>
                  <a:schemeClr val="dk2"/>
                </a:solidFill>
              </a:defRPr>
            </a:lvl2pPr>
            <a:lvl3pPr lvl="2">
              <a:spcBef>
                <a:spcPts val="0"/>
              </a:spcBef>
              <a:buClr>
                <a:schemeClr val="dk2"/>
              </a:buClr>
              <a:buSzPct val="100000"/>
              <a:defRPr b="0" sz="5400">
                <a:solidFill>
                  <a:schemeClr val="dk2"/>
                </a:solidFill>
              </a:defRPr>
            </a:lvl3pPr>
            <a:lvl4pPr lvl="3">
              <a:spcBef>
                <a:spcPts val="0"/>
              </a:spcBef>
              <a:buClr>
                <a:schemeClr val="dk2"/>
              </a:buClr>
              <a:buSzPct val="100000"/>
              <a:defRPr b="0" sz="5400">
                <a:solidFill>
                  <a:schemeClr val="dk2"/>
                </a:solidFill>
              </a:defRPr>
            </a:lvl4pPr>
            <a:lvl5pPr lvl="4">
              <a:spcBef>
                <a:spcPts val="0"/>
              </a:spcBef>
              <a:buClr>
                <a:schemeClr val="dk2"/>
              </a:buClr>
              <a:buSzPct val="100000"/>
              <a:defRPr b="0" sz="5400">
                <a:solidFill>
                  <a:schemeClr val="dk2"/>
                </a:solidFill>
              </a:defRPr>
            </a:lvl5pPr>
            <a:lvl6pPr lvl="5">
              <a:spcBef>
                <a:spcPts val="0"/>
              </a:spcBef>
              <a:buClr>
                <a:schemeClr val="dk2"/>
              </a:buClr>
              <a:buSzPct val="100000"/>
              <a:defRPr b="0" sz="5400">
                <a:solidFill>
                  <a:schemeClr val="dk2"/>
                </a:solidFill>
              </a:defRPr>
            </a:lvl6pPr>
            <a:lvl7pPr lvl="6">
              <a:spcBef>
                <a:spcPts val="0"/>
              </a:spcBef>
              <a:buClr>
                <a:schemeClr val="dk2"/>
              </a:buClr>
              <a:buSzPct val="100000"/>
              <a:defRPr b="0" sz="5400">
                <a:solidFill>
                  <a:schemeClr val="dk2"/>
                </a:solidFill>
              </a:defRPr>
            </a:lvl7pPr>
            <a:lvl8pPr lvl="7">
              <a:spcBef>
                <a:spcPts val="0"/>
              </a:spcBef>
              <a:buClr>
                <a:schemeClr val="dk2"/>
              </a:buClr>
              <a:buSzPct val="100000"/>
              <a:defRPr b="0" sz="5400">
                <a:solidFill>
                  <a:schemeClr val="dk2"/>
                </a:solidFill>
              </a:defRPr>
            </a:lvl8pPr>
            <a:lvl9pPr lvl="8">
              <a:spcBef>
                <a:spcPts val="0"/>
              </a:spcBef>
              <a:buClr>
                <a:schemeClr val="dk2"/>
              </a:buClr>
              <a:buSzPct val="100000"/>
              <a:defRPr b="0" sz="5400">
                <a:solidFill>
                  <a:schemeClr val="dk2"/>
                </a:solidFill>
              </a:defRPr>
            </a:lvl9pPr>
          </a:lstStyle>
          <a:p/>
        </p:txBody>
      </p:sp>
      <p:sp>
        <p:nvSpPr>
          <p:cNvPr id="44" name="Shape 44"/>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ection title and description">
    <p:spTree>
      <p:nvGrpSpPr>
        <p:cNvPr id="45" name="Shape 45"/>
        <p:cNvGrpSpPr/>
        <p:nvPr/>
      </p:nvGrpSpPr>
      <p:grpSpPr>
        <a:xfrm>
          <a:off x="0" y="0"/>
          <a:ext cx="0" cy="0"/>
          <a:chOff x="0" y="0"/>
          <a:chExt cx="0" cy="0"/>
        </a:xfrm>
      </p:grpSpPr>
      <p:sp>
        <p:nvSpPr>
          <p:cNvPr id="46" name="Shape 46"/>
          <p:cNvSpPr/>
          <p:nvPr/>
        </p:nvSpPr>
        <p:spPr>
          <a:xfrm>
            <a:off x="4572000" y="0"/>
            <a:ext cx="4572000" cy="5143500"/>
          </a:xfrm>
          <a:prstGeom prst="rect">
            <a:avLst/>
          </a:prstGeom>
          <a:solidFill>
            <a:schemeClr val="accent3"/>
          </a:solidFill>
          <a:ln>
            <a:noFill/>
          </a:ln>
        </p:spPr>
        <p:txBody>
          <a:bodyPr anchorCtr="0" anchor="ctr" bIns="91425" lIns="91425" rIns="91425" wrap="square" tIns="91425">
            <a:noAutofit/>
          </a:bodyPr>
          <a:lstStyle/>
          <a:p>
            <a:pPr lvl="0">
              <a:spcBef>
                <a:spcPts val="0"/>
              </a:spcBef>
              <a:buNone/>
            </a:pPr>
            <a:r>
              <a:t/>
            </a:r>
            <a:endParaRPr/>
          </a:p>
        </p:txBody>
      </p:sp>
      <p:cxnSp>
        <p:nvCxnSpPr>
          <p:cNvPr id="47" name="Shape 47"/>
          <p:cNvCxnSpPr/>
          <p:nvPr/>
        </p:nvCxnSpPr>
        <p:spPr>
          <a:xfrm>
            <a:off x="5029675" y="4495500"/>
            <a:ext cx="468300" cy="0"/>
          </a:xfrm>
          <a:prstGeom prst="straightConnector1">
            <a:avLst/>
          </a:prstGeom>
          <a:noFill/>
          <a:ln cap="flat" cmpd="sng" w="19050">
            <a:solidFill>
              <a:schemeClr val="lt1"/>
            </a:solidFill>
            <a:prstDash val="solid"/>
            <a:round/>
            <a:headEnd len="med" w="med" type="none"/>
            <a:tailEnd len="med" w="med" type="none"/>
          </a:ln>
        </p:spPr>
      </p:cxnSp>
      <p:sp>
        <p:nvSpPr>
          <p:cNvPr id="48" name="Shape 48"/>
          <p:cNvSpPr txBox="1"/>
          <p:nvPr>
            <p:ph type="title"/>
          </p:nvPr>
        </p:nvSpPr>
        <p:spPr>
          <a:xfrm>
            <a:off x="265500" y="1039675"/>
            <a:ext cx="4045200" cy="1675800"/>
          </a:xfrm>
          <a:prstGeom prst="rect">
            <a:avLst/>
          </a:prstGeom>
        </p:spPr>
        <p:txBody>
          <a:bodyPr anchorCtr="0" anchor="b" bIns="91425" lIns="91425" rIns="91425" wrap="square" tIns="91425"/>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p:txBody>
      </p:sp>
      <p:sp>
        <p:nvSpPr>
          <p:cNvPr id="49" name="Shape 49"/>
          <p:cNvSpPr txBox="1"/>
          <p:nvPr>
            <p:ph idx="1" type="subTitle"/>
          </p:nvPr>
        </p:nvSpPr>
        <p:spPr>
          <a:xfrm>
            <a:off x="265500" y="2726875"/>
            <a:ext cx="4045200" cy="1235100"/>
          </a:xfrm>
          <a:prstGeom prst="rect">
            <a:avLst/>
          </a:prstGeom>
        </p:spPr>
        <p:txBody>
          <a:bodyPr anchorCtr="0" anchor="t" bIns="91425" lIns="91425" rIns="91425" wrap="square" tIns="91425"/>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p:txBody>
      </p:sp>
      <p:sp>
        <p:nvSpPr>
          <p:cNvPr id="50" name="Shape 50"/>
          <p:cNvSpPr txBox="1"/>
          <p:nvPr>
            <p:ph idx="2" type="body"/>
          </p:nvPr>
        </p:nvSpPr>
        <p:spPr>
          <a:xfrm>
            <a:off x="4939500" y="724200"/>
            <a:ext cx="3837000" cy="3695100"/>
          </a:xfrm>
          <a:prstGeom prst="rect">
            <a:avLst/>
          </a:prstGeom>
        </p:spPr>
        <p:txBody>
          <a:bodyPr anchorCtr="0" anchor="ctr" bIns="91425" lIns="91425" rIns="91425" wrap="square" tIns="91425"/>
          <a:lstStyle>
            <a:lvl1pPr lvl="0">
              <a:spcBef>
                <a:spcPts val="0"/>
              </a:spcBef>
              <a:buClr>
                <a:schemeClr val="lt1"/>
              </a:buClr>
              <a:defRPr>
                <a:solidFill>
                  <a:schemeClr val="lt1"/>
                </a:solidFill>
              </a:defRPr>
            </a:lvl1pPr>
            <a:lvl2pPr lvl="1">
              <a:spcBef>
                <a:spcPts val="0"/>
              </a:spcBef>
              <a:buClr>
                <a:schemeClr val="lt1"/>
              </a:buClr>
              <a:defRPr>
                <a:solidFill>
                  <a:schemeClr val="lt1"/>
                </a:solidFill>
              </a:defRPr>
            </a:lvl2pPr>
            <a:lvl3pPr lvl="2">
              <a:spcBef>
                <a:spcPts val="0"/>
              </a:spcBef>
              <a:buClr>
                <a:schemeClr val="lt1"/>
              </a:buClr>
              <a:defRPr>
                <a:solidFill>
                  <a:schemeClr val="lt1"/>
                </a:solidFill>
              </a:defRPr>
            </a:lvl3pPr>
            <a:lvl4pPr lvl="3">
              <a:spcBef>
                <a:spcPts val="0"/>
              </a:spcBef>
              <a:buClr>
                <a:schemeClr val="lt1"/>
              </a:buClr>
              <a:defRPr>
                <a:solidFill>
                  <a:schemeClr val="lt1"/>
                </a:solidFill>
              </a:defRPr>
            </a:lvl4pPr>
            <a:lvl5pPr lvl="4">
              <a:spcBef>
                <a:spcPts val="0"/>
              </a:spcBef>
              <a:buClr>
                <a:schemeClr val="lt1"/>
              </a:buClr>
              <a:defRPr>
                <a:solidFill>
                  <a:schemeClr val="lt1"/>
                </a:solidFill>
              </a:defRPr>
            </a:lvl5pPr>
            <a:lvl6pPr lvl="5">
              <a:spcBef>
                <a:spcPts val="0"/>
              </a:spcBef>
              <a:buClr>
                <a:schemeClr val="lt1"/>
              </a:buClr>
              <a:defRPr>
                <a:solidFill>
                  <a:schemeClr val="lt1"/>
                </a:solidFill>
              </a:defRPr>
            </a:lvl6pPr>
            <a:lvl7pPr lvl="6">
              <a:spcBef>
                <a:spcPts val="0"/>
              </a:spcBef>
              <a:buClr>
                <a:schemeClr val="lt1"/>
              </a:buClr>
              <a:defRPr>
                <a:solidFill>
                  <a:schemeClr val="lt1"/>
                </a:solidFill>
              </a:defRPr>
            </a:lvl7pPr>
            <a:lvl8pPr lvl="7">
              <a:spcBef>
                <a:spcPts val="0"/>
              </a:spcBef>
              <a:buClr>
                <a:schemeClr val="lt1"/>
              </a:buClr>
              <a:defRPr>
                <a:solidFill>
                  <a:schemeClr val="lt1"/>
                </a:solidFill>
              </a:defRPr>
            </a:lvl8pPr>
            <a:lvl9pPr lvl="8">
              <a:spcBef>
                <a:spcPts val="0"/>
              </a:spcBef>
              <a:buClr>
                <a:schemeClr val="lt1"/>
              </a:buClr>
              <a:defRPr>
                <a:solidFill>
                  <a:schemeClr val="lt1"/>
                </a:solidFill>
              </a:defRPr>
            </a:lvl9pPr>
          </a:lstStyle>
          <a:p/>
        </p:txBody>
      </p:sp>
      <p:sp>
        <p:nvSpPr>
          <p:cNvPr id="51" name="Shape 51"/>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solidFill>
                  <a:schemeClr val="lt1"/>
                </a:solidFill>
              </a:rPr>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Caption">
    <p:spTree>
      <p:nvGrpSpPr>
        <p:cNvPr id="52" name="Shape 52"/>
        <p:cNvGrpSpPr/>
        <p:nvPr/>
      </p:nvGrpSpPr>
      <p:grpSpPr>
        <a:xfrm>
          <a:off x="0" y="0"/>
          <a:ext cx="0" cy="0"/>
          <a:chOff x="0" y="0"/>
          <a:chExt cx="0" cy="0"/>
        </a:xfrm>
      </p:grpSpPr>
      <p:sp>
        <p:nvSpPr>
          <p:cNvPr id="53" name="Shape 53"/>
          <p:cNvSpPr txBox="1"/>
          <p:nvPr>
            <p:ph idx="1" type="body"/>
          </p:nvPr>
        </p:nvSpPr>
        <p:spPr>
          <a:xfrm>
            <a:off x="311700" y="4230725"/>
            <a:ext cx="5998800" cy="598800"/>
          </a:xfrm>
          <a:prstGeom prst="rect">
            <a:avLst/>
          </a:prstGeom>
        </p:spPr>
        <p:txBody>
          <a:bodyPr anchorCtr="0" anchor="ctr" bIns="91425" lIns="91425" rIns="91425" wrap="square" tIns="91425"/>
          <a:lstStyle>
            <a:lvl1pPr lvl="0">
              <a:lnSpc>
                <a:spcPct val="100000"/>
              </a:lnSpc>
              <a:spcBef>
                <a:spcPts val="0"/>
              </a:spcBef>
              <a:spcAft>
                <a:spcPts val="0"/>
              </a:spcAft>
              <a:buSzPct val="100000"/>
              <a:buFont typeface="PT Sans Narrow"/>
              <a:buNone/>
              <a:defRPr sz="2400">
                <a:latin typeface="PT Sans Narrow"/>
                <a:ea typeface="PT Sans Narrow"/>
                <a:cs typeface="PT Sans Narrow"/>
                <a:sym typeface="PT Sans Narrow"/>
              </a:defRPr>
            </a:lvl1pPr>
          </a:lstStyle>
          <a:p/>
        </p:txBody>
      </p:sp>
      <p:sp>
        <p:nvSpPr>
          <p:cNvPr id="54" name="Shape 54"/>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2" Type="http://schemas.openxmlformats.org/officeDocument/2006/relationships/theme" Target="../theme/theme3.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tropic">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311700" y="445025"/>
            <a:ext cx="8520600" cy="707400"/>
          </a:xfrm>
          <a:prstGeom prst="rect">
            <a:avLst/>
          </a:prstGeom>
          <a:noFill/>
          <a:ln>
            <a:noFill/>
          </a:ln>
        </p:spPr>
        <p:txBody>
          <a:bodyPr anchorCtr="0" anchor="t" bIns="91425" lIns="91425" rIns="91425" wrap="square" tIns="91425"/>
          <a:lstStyle>
            <a:lvl1pPr lvl="0">
              <a:spcBef>
                <a:spcPts val="0"/>
              </a:spcBef>
              <a:buClr>
                <a:schemeClr val="accent1"/>
              </a:buClr>
              <a:buSzPct val="100000"/>
              <a:buFont typeface="PT Sans Narrow"/>
              <a:buNone/>
              <a:defRPr b="1" sz="3600">
                <a:solidFill>
                  <a:schemeClr val="accent1"/>
                </a:solidFill>
                <a:latin typeface="PT Sans Narrow"/>
                <a:ea typeface="PT Sans Narrow"/>
                <a:cs typeface="PT Sans Narrow"/>
                <a:sym typeface="PT Sans Narrow"/>
              </a:defRPr>
            </a:lvl1pPr>
            <a:lvl2pPr lvl="1">
              <a:spcBef>
                <a:spcPts val="0"/>
              </a:spcBef>
              <a:buClr>
                <a:schemeClr val="accent1"/>
              </a:buClr>
              <a:buSzPct val="100000"/>
              <a:buFont typeface="PT Sans Narrow"/>
              <a:buNone/>
              <a:defRPr b="1" sz="3600">
                <a:solidFill>
                  <a:schemeClr val="accent1"/>
                </a:solidFill>
                <a:latin typeface="PT Sans Narrow"/>
                <a:ea typeface="PT Sans Narrow"/>
                <a:cs typeface="PT Sans Narrow"/>
                <a:sym typeface="PT Sans Narrow"/>
              </a:defRPr>
            </a:lvl2pPr>
            <a:lvl3pPr lvl="2">
              <a:spcBef>
                <a:spcPts val="0"/>
              </a:spcBef>
              <a:buClr>
                <a:schemeClr val="accent1"/>
              </a:buClr>
              <a:buSzPct val="100000"/>
              <a:buFont typeface="PT Sans Narrow"/>
              <a:buNone/>
              <a:defRPr b="1" sz="3600">
                <a:solidFill>
                  <a:schemeClr val="accent1"/>
                </a:solidFill>
                <a:latin typeface="PT Sans Narrow"/>
                <a:ea typeface="PT Sans Narrow"/>
                <a:cs typeface="PT Sans Narrow"/>
                <a:sym typeface="PT Sans Narrow"/>
              </a:defRPr>
            </a:lvl3pPr>
            <a:lvl4pPr lvl="3">
              <a:spcBef>
                <a:spcPts val="0"/>
              </a:spcBef>
              <a:buClr>
                <a:schemeClr val="accent1"/>
              </a:buClr>
              <a:buSzPct val="100000"/>
              <a:buFont typeface="PT Sans Narrow"/>
              <a:buNone/>
              <a:defRPr b="1" sz="3600">
                <a:solidFill>
                  <a:schemeClr val="accent1"/>
                </a:solidFill>
                <a:latin typeface="PT Sans Narrow"/>
                <a:ea typeface="PT Sans Narrow"/>
                <a:cs typeface="PT Sans Narrow"/>
                <a:sym typeface="PT Sans Narrow"/>
              </a:defRPr>
            </a:lvl4pPr>
            <a:lvl5pPr lvl="4">
              <a:spcBef>
                <a:spcPts val="0"/>
              </a:spcBef>
              <a:buClr>
                <a:schemeClr val="accent1"/>
              </a:buClr>
              <a:buSzPct val="100000"/>
              <a:buFont typeface="PT Sans Narrow"/>
              <a:buNone/>
              <a:defRPr b="1" sz="3600">
                <a:solidFill>
                  <a:schemeClr val="accent1"/>
                </a:solidFill>
                <a:latin typeface="PT Sans Narrow"/>
                <a:ea typeface="PT Sans Narrow"/>
                <a:cs typeface="PT Sans Narrow"/>
                <a:sym typeface="PT Sans Narrow"/>
              </a:defRPr>
            </a:lvl5pPr>
            <a:lvl6pPr lvl="5">
              <a:spcBef>
                <a:spcPts val="0"/>
              </a:spcBef>
              <a:buClr>
                <a:schemeClr val="accent1"/>
              </a:buClr>
              <a:buSzPct val="100000"/>
              <a:buFont typeface="PT Sans Narrow"/>
              <a:buNone/>
              <a:defRPr b="1" sz="3600">
                <a:solidFill>
                  <a:schemeClr val="accent1"/>
                </a:solidFill>
                <a:latin typeface="PT Sans Narrow"/>
                <a:ea typeface="PT Sans Narrow"/>
                <a:cs typeface="PT Sans Narrow"/>
                <a:sym typeface="PT Sans Narrow"/>
              </a:defRPr>
            </a:lvl6pPr>
            <a:lvl7pPr lvl="6">
              <a:spcBef>
                <a:spcPts val="0"/>
              </a:spcBef>
              <a:buClr>
                <a:schemeClr val="accent1"/>
              </a:buClr>
              <a:buSzPct val="100000"/>
              <a:buFont typeface="PT Sans Narrow"/>
              <a:buNone/>
              <a:defRPr b="1" sz="3600">
                <a:solidFill>
                  <a:schemeClr val="accent1"/>
                </a:solidFill>
                <a:latin typeface="PT Sans Narrow"/>
                <a:ea typeface="PT Sans Narrow"/>
                <a:cs typeface="PT Sans Narrow"/>
                <a:sym typeface="PT Sans Narrow"/>
              </a:defRPr>
            </a:lvl7pPr>
            <a:lvl8pPr lvl="7">
              <a:spcBef>
                <a:spcPts val="0"/>
              </a:spcBef>
              <a:buClr>
                <a:schemeClr val="accent1"/>
              </a:buClr>
              <a:buSzPct val="100000"/>
              <a:buFont typeface="PT Sans Narrow"/>
              <a:buNone/>
              <a:defRPr b="1" sz="3600">
                <a:solidFill>
                  <a:schemeClr val="accent1"/>
                </a:solidFill>
                <a:latin typeface="PT Sans Narrow"/>
                <a:ea typeface="PT Sans Narrow"/>
                <a:cs typeface="PT Sans Narrow"/>
                <a:sym typeface="PT Sans Narrow"/>
              </a:defRPr>
            </a:lvl8pPr>
            <a:lvl9pPr lvl="8">
              <a:spcBef>
                <a:spcPts val="0"/>
              </a:spcBef>
              <a:buClr>
                <a:schemeClr val="accent1"/>
              </a:buClr>
              <a:buSzPct val="100000"/>
              <a:buFont typeface="PT Sans Narrow"/>
              <a:buNone/>
              <a:defRPr b="1" sz="3600">
                <a:solidFill>
                  <a:schemeClr val="accent1"/>
                </a:solidFill>
                <a:latin typeface="PT Sans Narrow"/>
                <a:ea typeface="PT Sans Narrow"/>
                <a:cs typeface="PT Sans Narrow"/>
                <a:sym typeface="PT Sans Narrow"/>
              </a:defRPr>
            </a:lvl9pPr>
          </a:lstStyle>
          <a:p/>
        </p:txBody>
      </p:sp>
      <p:sp>
        <p:nvSpPr>
          <p:cNvPr id="7" name="Shape 7"/>
          <p:cNvSpPr txBox="1"/>
          <p:nvPr>
            <p:ph idx="1" type="body"/>
          </p:nvPr>
        </p:nvSpPr>
        <p:spPr>
          <a:xfrm>
            <a:off x="311700" y="1266325"/>
            <a:ext cx="8520600" cy="3302700"/>
          </a:xfrm>
          <a:prstGeom prst="rect">
            <a:avLst/>
          </a:prstGeom>
          <a:noFill/>
          <a:ln>
            <a:noFill/>
          </a:ln>
        </p:spPr>
        <p:txBody>
          <a:bodyPr anchorCtr="0" anchor="t" bIns="91425" lIns="91425" rIns="91425" wrap="square" tIns="91425"/>
          <a:lstStyle>
            <a:lvl1pPr lvl="0">
              <a:lnSpc>
                <a:spcPct val="115000"/>
              </a:lnSpc>
              <a:spcBef>
                <a:spcPts val="0"/>
              </a:spcBef>
              <a:spcAft>
                <a:spcPts val="1600"/>
              </a:spcAft>
              <a:buClr>
                <a:schemeClr val="dk2"/>
              </a:buClr>
              <a:buSzPct val="100000"/>
              <a:buFont typeface="Open Sans"/>
              <a:buChar char="●"/>
              <a:defRPr sz="1800">
                <a:solidFill>
                  <a:schemeClr val="dk2"/>
                </a:solidFill>
                <a:latin typeface="Open Sans"/>
                <a:ea typeface="Open Sans"/>
                <a:cs typeface="Open Sans"/>
                <a:sym typeface="Open Sans"/>
              </a:defRPr>
            </a:lvl1pPr>
            <a:lvl2pPr lvl="1">
              <a:lnSpc>
                <a:spcPct val="115000"/>
              </a:lnSpc>
              <a:spcBef>
                <a:spcPts val="0"/>
              </a:spcBef>
              <a:spcAft>
                <a:spcPts val="1600"/>
              </a:spcAft>
              <a:buClr>
                <a:schemeClr val="dk2"/>
              </a:buClr>
              <a:buFont typeface="Open Sans"/>
              <a:buChar char="○"/>
              <a:defRPr>
                <a:solidFill>
                  <a:schemeClr val="dk2"/>
                </a:solidFill>
                <a:latin typeface="Open Sans"/>
                <a:ea typeface="Open Sans"/>
                <a:cs typeface="Open Sans"/>
                <a:sym typeface="Open Sans"/>
              </a:defRPr>
            </a:lvl2pPr>
            <a:lvl3pPr lvl="2">
              <a:lnSpc>
                <a:spcPct val="115000"/>
              </a:lnSpc>
              <a:spcBef>
                <a:spcPts val="0"/>
              </a:spcBef>
              <a:spcAft>
                <a:spcPts val="1600"/>
              </a:spcAft>
              <a:buClr>
                <a:schemeClr val="dk2"/>
              </a:buClr>
              <a:buFont typeface="Open Sans"/>
              <a:buChar char="■"/>
              <a:defRPr>
                <a:solidFill>
                  <a:schemeClr val="dk2"/>
                </a:solidFill>
                <a:latin typeface="Open Sans"/>
                <a:ea typeface="Open Sans"/>
                <a:cs typeface="Open Sans"/>
                <a:sym typeface="Open Sans"/>
              </a:defRPr>
            </a:lvl3pPr>
            <a:lvl4pPr lvl="3">
              <a:lnSpc>
                <a:spcPct val="115000"/>
              </a:lnSpc>
              <a:spcBef>
                <a:spcPts val="0"/>
              </a:spcBef>
              <a:spcAft>
                <a:spcPts val="1600"/>
              </a:spcAft>
              <a:buClr>
                <a:schemeClr val="dk2"/>
              </a:buClr>
              <a:buFont typeface="Open Sans"/>
              <a:buChar char="●"/>
              <a:defRPr>
                <a:solidFill>
                  <a:schemeClr val="dk2"/>
                </a:solidFill>
                <a:latin typeface="Open Sans"/>
                <a:ea typeface="Open Sans"/>
                <a:cs typeface="Open Sans"/>
                <a:sym typeface="Open Sans"/>
              </a:defRPr>
            </a:lvl4pPr>
            <a:lvl5pPr lvl="4">
              <a:lnSpc>
                <a:spcPct val="115000"/>
              </a:lnSpc>
              <a:spcBef>
                <a:spcPts val="0"/>
              </a:spcBef>
              <a:spcAft>
                <a:spcPts val="1600"/>
              </a:spcAft>
              <a:buClr>
                <a:schemeClr val="dk2"/>
              </a:buClr>
              <a:buFont typeface="Open Sans"/>
              <a:buChar char="○"/>
              <a:defRPr>
                <a:solidFill>
                  <a:schemeClr val="dk2"/>
                </a:solidFill>
                <a:latin typeface="Open Sans"/>
                <a:ea typeface="Open Sans"/>
                <a:cs typeface="Open Sans"/>
                <a:sym typeface="Open Sans"/>
              </a:defRPr>
            </a:lvl5pPr>
            <a:lvl6pPr lvl="5">
              <a:lnSpc>
                <a:spcPct val="115000"/>
              </a:lnSpc>
              <a:spcBef>
                <a:spcPts val="0"/>
              </a:spcBef>
              <a:spcAft>
                <a:spcPts val="1600"/>
              </a:spcAft>
              <a:buClr>
                <a:schemeClr val="dk2"/>
              </a:buClr>
              <a:buFont typeface="Open Sans"/>
              <a:buChar char="■"/>
              <a:defRPr>
                <a:solidFill>
                  <a:schemeClr val="dk2"/>
                </a:solidFill>
                <a:latin typeface="Open Sans"/>
                <a:ea typeface="Open Sans"/>
                <a:cs typeface="Open Sans"/>
                <a:sym typeface="Open Sans"/>
              </a:defRPr>
            </a:lvl6pPr>
            <a:lvl7pPr lvl="6">
              <a:lnSpc>
                <a:spcPct val="115000"/>
              </a:lnSpc>
              <a:spcBef>
                <a:spcPts val="0"/>
              </a:spcBef>
              <a:spcAft>
                <a:spcPts val="1600"/>
              </a:spcAft>
              <a:buClr>
                <a:schemeClr val="dk2"/>
              </a:buClr>
              <a:buFont typeface="Open Sans"/>
              <a:buChar char="●"/>
              <a:defRPr>
                <a:solidFill>
                  <a:schemeClr val="dk2"/>
                </a:solidFill>
                <a:latin typeface="Open Sans"/>
                <a:ea typeface="Open Sans"/>
                <a:cs typeface="Open Sans"/>
                <a:sym typeface="Open Sans"/>
              </a:defRPr>
            </a:lvl7pPr>
            <a:lvl8pPr lvl="7">
              <a:lnSpc>
                <a:spcPct val="115000"/>
              </a:lnSpc>
              <a:spcBef>
                <a:spcPts val="0"/>
              </a:spcBef>
              <a:spcAft>
                <a:spcPts val="1600"/>
              </a:spcAft>
              <a:buClr>
                <a:schemeClr val="dk2"/>
              </a:buClr>
              <a:buFont typeface="Open Sans"/>
              <a:buChar char="○"/>
              <a:defRPr>
                <a:solidFill>
                  <a:schemeClr val="dk2"/>
                </a:solidFill>
                <a:latin typeface="Open Sans"/>
                <a:ea typeface="Open Sans"/>
                <a:cs typeface="Open Sans"/>
                <a:sym typeface="Open Sans"/>
              </a:defRPr>
            </a:lvl8pPr>
            <a:lvl9pPr lvl="8">
              <a:lnSpc>
                <a:spcPct val="115000"/>
              </a:lnSpc>
              <a:spcBef>
                <a:spcPts val="0"/>
              </a:spcBef>
              <a:spcAft>
                <a:spcPts val="1600"/>
              </a:spcAft>
              <a:buClr>
                <a:schemeClr val="dk2"/>
              </a:buClr>
              <a:buFont typeface="Open Sans"/>
              <a:buChar char="■"/>
              <a:defRPr>
                <a:solidFill>
                  <a:schemeClr val="dk2"/>
                </a:solidFill>
                <a:latin typeface="Open Sans"/>
                <a:ea typeface="Open Sans"/>
                <a:cs typeface="Open Sans"/>
                <a:sym typeface="Open Sans"/>
              </a:defRPr>
            </a:lvl9pPr>
          </a:lstStyle>
          <a:p/>
        </p:txBody>
      </p:sp>
      <p:sp>
        <p:nvSpPr>
          <p:cNvPr id="8" name="Shape 8"/>
          <p:cNvSpPr txBox="1"/>
          <p:nvPr>
            <p:ph idx="12" type="sldNum"/>
          </p:nvPr>
        </p:nvSpPr>
        <p:spPr>
          <a:xfrm>
            <a:off x="8472458" y="4663217"/>
            <a:ext cx="548700" cy="393600"/>
          </a:xfrm>
          <a:prstGeom prst="rect">
            <a:avLst/>
          </a:prstGeom>
          <a:noFill/>
          <a:ln>
            <a:noFill/>
          </a:ln>
        </p:spPr>
        <p:txBody>
          <a:bodyPr anchorCtr="0" anchor="ctr" bIns="91425" lIns="91425" rIns="91425" wrap="square" tIns="91425">
            <a:noAutofit/>
          </a:bodyPr>
          <a:lstStyle/>
          <a:p>
            <a:pPr lvl="0" algn="r">
              <a:spcBef>
                <a:spcPts val="0"/>
              </a:spcBef>
              <a:buNone/>
            </a:pPr>
            <a:fld id="{00000000-1234-1234-1234-123412341234}" type="slidenum">
              <a:rPr lang="en" sz="1000">
                <a:solidFill>
                  <a:schemeClr val="dk2"/>
                </a:solidFill>
                <a:latin typeface="Open Sans"/>
                <a:ea typeface="Open Sans"/>
                <a:cs typeface="Open Sans"/>
                <a:sym typeface="Open Sans"/>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62" name="Shape 62"/>
        <p:cNvGrpSpPr/>
        <p:nvPr/>
      </p:nvGrpSpPr>
      <p:grpSpPr>
        <a:xfrm>
          <a:off x="0" y="0"/>
          <a:ext cx="0" cy="0"/>
          <a:chOff x="0" y="0"/>
          <a:chExt cx="0" cy="0"/>
        </a:xfrm>
      </p:grpSpPr>
      <p:sp>
        <p:nvSpPr>
          <p:cNvPr id="63" name="Shape 63"/>
          <p:cNvSpPr txBox="1"/>
          <p:nvPr>
            <p:ph type="title"/>
          </p:nvPr>
        </p:nvSpPr>
        <p:spPr>
          <a:xfrm>
            <a:off x="311700" y="445025"/>
            <a:ext cx="8520600" cy="572700"/>
          </a:xfrm>
          <a:prstGeom prst="rect">
            <a:avLst/>
          </a:prstGeom>
          <a:noFill/>
          <a:ln>
            <a:noFill/>
          </a:ln>
        </p:spPr>
        <p:txBody>
          <a:bodyPr anchorCtr="0" anchor="t" bIns="91425" lIns="91425" rIns="91425" wrap="square" tIns="91425"/>
          <a:lstStyle>
            <a:lvl1pPr lvl="0" rtl="0">
              <a:spcBef>
                <a:spcPts val="0"/>
              </a:spcBef>
              <a:buClr>
                <a:schemeClr val="dk1"/>
              </a:buClr>
              <a:buSzPct val="100000"/>
              <a:buNone/>
              <a:defRPr sz="2800">
                <a:solidFill>
                  <a:schemeClr val="dk1"/>
                </a:solidFill>
              </a:defRPr>
            </a:lvl1pPr>
            <a:lvl2pPr lvl="1" rtl="0">
              <a:spcBef>
                <a:spcPts val="0"/>
              </a:spcBef>
              <a:buClr>
                <a:schemeClr val="dk1"/>
              </a:buClr>
              <a:buSzPct val="100000"/>
              <a:buNone/>
              <a:defRPr sz="2800">
                <a:solidFill>
                  <a:schemeClr val="dk1"/>
                </a:solidFill>
              </a:defRPr>
            </a:lvl2pPr>
            <a:lvl3pPr lvl="2" rtl="0">
              <a:spcBef>
                <a:spcPts val="0"/>
              </a:spcBef>
              <a:buClr>
                <a:schemeClr val="dk1"/>
              </a:buClr>
              <a:buSzPct val="100000"/>
              <a:buNone/>
              <a:defRPr sz="2800">
                <a:solidFill>
                  <a:schemeClr val="dk1"/>
                </a:solidFill>
              </a:defRPr>
            </a:lvl3pPr>
            <a:lvl4pPr lvl="3" rtl="0">
              <a:spcBef>
                <a:spcPts val="0"/>
              </a:spcBef>
              <a:buClr>
                <a:schemeClr val="dk1"/>
              </a:buClr>
              <a:buSzPct val="100000"/>
              <a:buNone/>
              <a:defRPr sz="2800">
                <a:solidFill>
                  <a:schemeClr val="dk1"/>
                </a:solidFill>
              </a:defRPr>
            </a:lvl4pPr>
            <a:lvl5pPr lvl="4" rtl="0">
              <a:spcBef>
                <a:spcPts val="0"/>
              </a:spcBef>
              <a:buClr>
                <a:schemeClr val="dk1"/>
              </a:buClr>
              <a:buSzPct val="100000"/>
              <a:buNone/>
              <a:defRPr sz="2800">
                <a:solidFill>
                  <a:schemeClr val="dk1"/>
                </a:solidFill>
              </a:defRPr>
            </a:lvl5pPr>
            <a:lvl6pPr lvl="5" rtl="0">
              <a:spcBef>
                <a:spcPts val="0"/>
              </a:spcBef>
              <a:buClr>
                <a:schemeClr val="dk1"/>
              </a:buClr>
              <a:buSzPct val="100000"/>
              <a:buNone/>
              <a:defRPr sz="2800">
                <a:solidFill>
                  <a:schemeClr val="dk1"/>
                </a:solidFill>
              </a:defRPr>
            </a:lvl6pPr>
            <a:lvl7pPr lvl="6" rtl="0">
              <a:spcBef>
                <a:spcPts val="0"/>
              </a:spcBef>
              <a:buClr>
                <a:schemeClr val="dk1"/>
              </a:buClr>
              <a:buSzPct val="100000"/>
              <a:buNone/>
              <a:defRPr sz="2800">
                <a:solidFill>
                  <a:schemeClr val="dk1"/>
                </a:solidFill>
              </a:defRPr>
            </a:lvl7pPr>
            <a:lvl8pPr lvl="7" rtl="0">
              <a:spcBef>
                <a:spcPts val="0"/>
              </a:spcBef>
              <a:buClr>
                <a:schemeClr val="dk1"/>
              </a:buClr>
              <a:buSzPct val="100000"/>
              <a:buNone/>
              <a:defRPr sz="2800">
                <a:solidFill>
                  <a:schemeClr val="dk1"/>
                </a:solidFill>
              </a:defRPr>
            </a:lvl8pPr>
            <a:lvl9pPr lvl="8" rtl="0">
              <a:spcBef>
                <a:spcPts val="0"/>
              </a:spcBef>
              <a:buClr>
                <a:schemeClr val="dk1"/>
              </a:buClr>
              <a:buSzPct val="100000"/>
              <a:buNone/>
              <a:defRPr sz="2800">
                <a:solidFill>
                  <a:schemeClr val="dk1"/>
                </a:solidFill>
              </a:defRPr>
            </a:lvl9pPr>
          </a:lstStyle>
          <a:p/>
        </p:txBody>
      </p:sp>
      <p:sp>
        <p:nvSpPr>
          <p:cNvPr id="64" name="Shape 64"/>
          <p:cNvSpPr txBox="1"/>
          <p:nvPr>
            <p:ph idx="1" type="body"/>
          </p:nvPr>
        </p:nvSpPr>
        <p:spPr>
          <a:xfrm>
            <a:off x="311700" y="1152475"/>
            <a:ext cx="8520600" cy="3416400"/>
          </a:xfrm>
          <a:prstGeom prst="rect">
            <a:avLst/>
          </a:prstGeom>
          <a:noFill/>
          <a:ln>
            <a:noFill/>
          </a:ln>
        </p:spPr>
        <p:txBody>
          <a:bodyPr anchorCtr="0" anchor="t" bIns="91425" lIns="91425" rIns="91425" wrap="square" tIns="91425"/>
          <a:lstStyle>
            <a:lvl1pPr lvl="0" rtl="0">
              <a:lnSpc>
                <a:spcPct val="115000"/>
              </a:lnSpc>
              <a:spcBef>
                <a:spcPts val="0"/>
              </a:spcBef>
              <a:spcAft>
                <a:spcPts val="1600"/>
              </a:spcAft>
              <a:buClr>
                <a:schemeClr val="dk2"/>
              </a:buClr>
              <a:buSzPct val="100000"/>
              <a:buChar char="●"/>
              <a:defRPr sz="1800">
                <a:solidFill>
                  <a:schemeClr val="dk2"/>
                </a:solidFill>
              </a:defRPr>
            </a:lvl1pPr>
            <a:lvl2pPr lvl="1" rtl="0">
              <a:lnSpc>
                <a:spcPct val="115000"/>
              </a:lnSpc>
              <a:spcBef>
                <a:spcPts val="0"/>
              </a:spcBef>
              <a:spcAft>
                <a:spcPts val="1600"/>
              </a:spcAft>
              <a:buClr>
                <a:schemeClr val="dk2"/>
              </a:buClr>
              <a:buChar char="○"/>
              <a:defRPr>
                <a:solidFill>
                  <a:schemeClr val="dk2"/>
                </a:solidFill>
              </a:defRPr>
            </a:lvl2pPr>
            <a:lvl3pPr lvl="2" rtl="0">
              <a:lnSpc>
                <a:spcPct val="115000"/>
              </a:lnSpc>
              <a:spcBef>
                <a:spcPts val="0"/>
              </a:spcBef>
              <a:spcAft>
                <a:spcPts val="1600"/>
              </a:spcAft>
              <a:buClr>
                <a:schemeClr val="dk2"/>
              </a:buClr>
              <a:buChar char="■"/>
              <a:defRPr>
                <a:solidFill>
                  <a:schemeClr val="dk2"/>
                </a:solidFill>
              </a:defRPr>
            </a:lvl3pPr>
            <a:lvl4pPr lvl="3" rtl="0">
              <a:lnSpc>
                <a:spcPct val="115000"/>
              </a:lnSpc>
              <a:spcBef>
                <a:spcPts val="0"/>
              </a:spcBef>
              <a:spcAft>
                <a:spcPts val="1600"/>
              </a:spcAft>
              <a:buClr>
                <a:schemeClr val="dk2"/>
              </a:buClr>
              <a:buChar char="●"/>
              <a:defRPr>
                <a:solidFill>
                  <a:schemeClr val="dk2"/>
                </a:solidFill>
              </a:defRPr>
            </a:lvl4pPr>
            <a:lvl5pPr lvl="4" rtl="0">
              <a:lnSpc>
                <a:spcPct val="115000"/>
              </a:lnSpc>
              <a:spcBef>
                <a:spcPts val="0"/>
              </a:spcBef>
              <a:spcAft>
                <a:spcPts val="1600"/>
              </a:spcAft>
              <a:buClr>
                <a:schemeClr val="dk2"/>
              </a:buClr>
              <a:buChar char="○"/>
              <a:defRPr>
                <a:solidFill>
                  <a:schemeClr val="dk2"/>
                </a:solidFill>
              </a:defRPr>
            </a:lvl5pPr>
            <a:lvl6pPr lvl="5" rtl="0">
              <a:lnSpc>
                <a:spcPct val="115000"/>
              </a:lnSpc>
              <a:spcBef>
                <a:spcPts val="0"/>
              </a:spcBef>
              <a:spcAft>
                <a:spcPts val="1600"/>
              </a:spcAft>
              <a:buClr>
                <a:schemeClr val="dk2"/>
              </a:buClr>
              <a:buChar char="■"/>
              <a:defRPr>
                <a:solidFill>
                  <a:schemeClr val="dk2"/>
                </a:solidFill>
              </a:defRPr>
            </a:lvl6pPr>
            <a:lvl7pPr lvl="6" rtl="0">
              <a:lnSpc>
                <a:spcPct val="115000"/>
              </a:lnSpc>
              <a:spcBef>
                <a:spcPts val="0"/>
              </a:spcBef>
              <a:spcAft>
                <a:spcPts val="1600"/>
              </a:spcAft>
              <a:buClr>
                <a:schemeClr val="dk2"/>
              </a:buClr>
              <a:buChar char="●"/>
              <a:defRPr>
                <a:solidFill>
                  <a:schemeClr val="dk2"/>
                </a:solidFill>
              </a:defRPr>
            </a:lvl7pPr>
            <a:lvl8pPr lvl="7" rtl="0">
              <a:lnSpc>
                <a:spcPct val="115000"/>
              </a:lnSpc>
              <a:spcBef>
                <a:spcPts val="0"/>
              </a:spcBef>
              <a:spcAft>
                <a:spcPts val="1600"/>
              </a:spcAft>
              <a:buClr>
                <a:schemeClr val="dk2"/>
              </a:buClr>
              <a:buChar char="○"/>
              <a:defRPr>
                <a:solidFill>
                  <a:schemeClr val="dk2"/>
                </a:solidFill>
              </a:defRPr>
            </a:lvl8pPr>
            <a:lvl9pPr lvl="8" rtl="0">
              <a:lnSpc>
                <a:spcPct val="115000"/>
              </a:lnSpc>
              <a:spcBef>
                <a:spcPts val="0"/>
              </a:spcBef>
              <a:spcAft>
                <a:spcPts val="1600"/>
              </a:spcAft>
              <a:buClr>
                <a:schemeClr val="dk2"/>
              </a:buClr>
              <a:buChar char="■"/>
              <a:defRPr>
                <a:solidFill>
                  <a:schemeClr val="dk2"/>
                </a:solidFill>
              </a:defRPr>
            </a:lvl9pPr>
          </a:lstStyle>
          <a:p/>
        </p:txBody>
      </p:sp>
      <p:sp>
        <p:nvSpPr>
          <p:cNvPr id="65" name="Shape 65"/>
          <p:cNvSpPr txBox="1"/>
          <p:nvPr>
            <p:ph idx="12" type="sldNum"/>
          </p:nvPr>
        </p:nvSpPr>
        <p:spPr>
          <a:xfrm>
            <a:off x="8472458" y="4663217"/>
            <a:ext cx="548700" cy="393600"/>
          </a:xfrm>
          <a:prstGeom prst="rect">
            <a:avLst/>
          </a:prstGeom>
          <a:noFill/>
          <a:ln>
            <a:noFill/>
          </a:ln>
        </p:spPr>
        <p:txBody>
          <a:bodyPr anchorCtr="0" anchor="ctr" bIns="91425" lIns="91425" rIns="91425" wrap="square" tIns="91425">
            <a:noAutofit/>
          </a:bodyPr>
          <a:lstStyle/>
          <a:p>
            <a:pPr lvl="0" rtl="0" algn="r">
              <a:spcBef>
                <a:spcPts val="0"/>
              </a:spcBef>
              <a:buNone/>
            </a:pPr>
            <a:fld id="{00000000-1234-1234-1234-123412341234}" type="slidenum">
              <a:rPr lang="en" sz="1000">
                <a:solidFill>
                  <a:schemeClr val="dk2"/>
                </a:solidFill>
              </a:rPr>
              <a:t>‹#›</a:t>
            </a:fld>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gif"/><Relationship Id="rId4" Type="http://schemas.openxmlformats.org/officeDocument/2006/relationships/image" Target="../media/image1.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0" name="Shape 110"/>
        <p:cNvGrpSpPr/>
        <p:nvPr/>
      </p:nvGrpSpPr>
      <p:grpSpPr>
        <a:xfrm>
          <a:off x="0" y="0"/>
          <a:ext cx="0" cy="0"/>
          <a:chOff x="0" y="0"/>
          <a:chExt cx="0" cy="0"/>
        </a:xfrm>
      </p:grpSpPr>
      <p:sp>
        <p:nvSpPr>
          <p:cNvPr id="111" name="Shape 111"/>
          <p:cNvSpPr txBox="1"/>
          <p:nvPr>
            <p:ph type="ctrTitle"/>
          </p:nvPr>
        </p:nvSpPr>
        <p:spPr>
          <a:xfrm>
            <a:off x="1004150" y="1751764"/>
            <a:ext cx="7136700" cy="1022400"/>
          </a:xfrm>
          <a:prstGeom prst="rect">
            <a:avLst/>
          </a:prstGeom>
        </p:spPr>
        <p:txBody>
          <a:bodyPr anchorCtr="0" anchor="b" bIns="91425" lIns="91425" rIns="91425" wrap="square" tIns="91425">
            <a:noAutofit/>
          </a:bodyPr>
          <a:lstStyle/>
          <a:p>
            <a:pPr lvl="0">
              <a:spcBef>
                <a:spcPts val="0"/>
              </a:spcBef>
              <a:buNone/>
            </a:pPr>
            <a:r>
              <a:rPr lang="en"/>
              <a:t>GSA Day 4 Gen</a:t>
            </a:r>
            <a:r>
              <a:rPr lang="en"/>
              <a:t>de</a:t>
            </a:r>
            <a:r>
              <a:rPr lang="en"/>
              <a:t>r Justice</a:t>
            </a:r>
          </a:p>
        </p:txBody>
      </p:sp>
      <p:sp>
        <p:nvSpPr>
          <p:cNvPr id="112" name="Shape 112"/>
          <p:cNvSpPr txBox="1"/>
          <p:nvPr>
            <p:ph idx="1" type="subTitle"/>
          </p:nvPr>
        </p:nvSpPr>
        <p:spPr>
          <a:xfrm>
            <a:off x="2137225" y="2850039"/>
            <a:ext cx="4870500" cy="792600"/>
          </a:xfrm>
          <a:prstGeom prst="rect">
            <a:avLst/>
          </a:prstGeom>
        </p:spPr>
        <p:txBody>
          <a:bodyPr anchorCtr="0" anchor="t" bIns="91425" lIns="91425" rIns="91425" wrap="square" tIns="91425">
            <a:noAutofit/>
          </a:bodyPr>
          <a:lstStyle/>
          <a:p>
            <a:pPr lvl="0">
              <a:spcBef>
                <a:spcPts val="0"/>
              </a:spcBef>
              <a:buNone/>
            </a:pPr>
            <a:r>
              <a:rPr lang="en"/>
              <a:t>#GSADay4GJ</a:t>
            </a:r>
          </a:p>
        </p:txBody>
      </p:sp>
      <p:pic>
        <p:nvPicPr>
          <p:cNvPr descr="GSANlogo.gif" id="113" name="Shape 113"/>
          <p:cNvPicPr preferRelativeResize="0"/>
          <p:nvPr/>
        </p:nvPicPr>
        <p:blipFill>
          <a:blip r:embed="rId3">
            <a:alphaModFix/>
          </a:blip>
          <a:stretch>
            <a:fillRect/>
          </a:stretch>
        </p:blipFill>
        <p:spPr>
          <a:xfrm>
            <a:off x="4723578" y="4247025"/>
            <a:ext cx="2284147" cy="850350"/>
          </a:xfrm>
          <a:prstGeom prst="rect">
            <a:avLst/>
          </a:prstGeom>
          <a:noFill/>
          <a:ln>
            <a:noFill/>
          </a:ln>
        </p:spPr>
      </p:pic>
      <p:pic>
        <p:nvPicPr>
          <p:cNvPr descr="truthlogo.jpg" id="114" name="Shape 114"/>
          <p:cNvPicPr preferRelativeResize="0"/>
          <p:nvPr/>
        </p:nvPicPr>
        <p:blipFill>
          <a:blip r:embed="rId4">
            <a:alphaModFix/>
          </a:blip>
          <a:stretch>
            <a:fillRect/>
          </a:stretch>
        </p:blipFill>
        <p:spPr>
          <a:xfrm>
            <a:off x="2137225" y="4247027"/>
            <a:ext cx="2283801" cy="8503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8" name="Shape 118"/>
        <p:cNvGrpSpPr/>
        <p:nvPr/>
      </p:nvGrpSpPr>
      <p:grpSpPr>
        <a:xfrm>
          <a:off x="0" y="0"/>
          <a:ext cx="0" cy="0"/>
          <a:chOff x="0" y="0"/>
          <a:chExt cx="0" cy="0"/>
        </a:xfrm>
      </p:grpSpPr>
      <p:sp>
        <p:nvSpPr>
          <p:cNvPr id="119" name="Shape 119"/>
          <p:cNvSpPr txBox="1"/>
          <p:nvPr>
            <p:ph type="title"/>
          </p:nvPr>
        </p:nvSpPr>
        <p:spPr>
          <a:xfrm>
            <a:off x="311700" y="445025"/>
            <a:ext cx="8520600" cy="707400"/>
          </a:xfrm>
          <a:prstGeom prst="rect">
            <a:avLst/>
          </a:prstGeom>
        </p:spPr>
        <p:txBody>
          <a:bodyPr anchorCtr="0" anchor="t" bIns="91425" lIns="91425" rIns="91425" wrap="square" tIns="91425">
            <a:noAutofit/>
          </a:bodyPr>
          <a:lstStyle/>
          <a:p>
            <a:pPr lvl="0">
              <a:spcBef>
                <a:spcPts val="0"/>
              </a:spcBef>
              <a:buNone/>
            </a:pPr>
            <a:r>
              <a:rPr lang="en"/>
              <a:t>GSA Day 4 Gender Justice!</a:t>
            </a:r>
          </a:p>
        </p:txBody>
      </p:sp>
      <p:sp>
        <p:nvSpPr>
          <p:cNvPr id="120" name="Shape 120"/>
          <p:cNvSpPr txBox="1"/>
          <p:nvPr>
            <p:ph idx="1" type="body"/>
          </p:nvPr>
        </p:nvSpPr>
        <p:spPr>
          <a:xfrm>
            <a:off x="311700" y="1266325"/>
            <a:ext cx="8520600" cy="3302700"/>
          </a:xfrm>
          <a:prstGeom prst="rect">
            <a:avLst/>
          </a:prstGeom>
        </p:spPr>
        <p:txBody>
          <a:bodyPr anchorCtr="0" anchor="t" bIns="91425" lIns="91425" rIns="91425" wrap="square" tIns="91425">
            <a:noAutofit/>
          </a:bodyPr>
          <a:lstStyle/>
          <a:p>
            <a:pPr lvl="0" algn="ctr">
              <a:spcBef>
                <a:spcPts val="0"/>
              </a:spcBef>
              <a:buNone/>
            </a:pPr>
            <a:r>
              <a:rPr lang="en"/>
              <a:t>The rise in visibility for the transgender community has brought a handful of benefits, with just as many </a:t>
            </a:r>
            <a:r>
              <a:rPr i="1" lang="en"/>
              <a:t>not so helpful</a:t>
            </a:r>
            <a:r>
              <a:rPr lang="en"/>
              <a:t> realities.</a:t>
            </a:r>
          </a:p>
          <a:p>
            <a:pPr lvl="0" algn="ctr">
              <a:spcBef>
                <a:spcPts val="0"/>
              </a:spcBef>
              <a:buNone/>
            </a:pPr>
            <a:r>
              <a:rPr lang="en"/>
              <a:t>These realities that come with hypervisibility is the domination of narratives by media, often times by folks who are not transgender or gender non-conforming (TGNC)</a:t>
            </a:r>
          </a:p>
          <a:p>
            <a:pPr lvl="0" algn="ctr">
              <a:spcBef>
                <a:spcPts val="0"/>
              </a:spcBef>
              <a:buNone/>
            </a:pPr>
            <a:r>
              <a:rPr lang="en"/>
              <a:t>Today is a day of resilience, of reclamation, of power-- trans power!</a:t>
            </a: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4" name="Shape 124"/>
        <p:cNvGrpSpPr/>
        <p:nvPr/>
      </p:nvGrpSpPr>
      <p:grpSpPr>
        <a:xfrm>
          <a:off x="0" y="0"/>
          <a:ext cx="0" cy="0"/>
          <a:chOff x="0" y="0"/>
          <a:chExt cx="0" cy="0"/>
        </a:xfrm>
      </p:grpSpPr>
      <p:sp>
        <p:nvSpPr>
          <p:cNvPr id="125" name="Shape 125"/>
          <p:cNvSpPr txBox="1"/>
          <p:nvPr>
            <p:ph type="title"/>
          </p:nvPr>
        </p:nvSpPr>
        <p:spPr>
          <a:xfrm>
            <a:off x="311700" y="445025"/>
            <a:ext cx="8520600" cy="707400"/>
          </a:xfrm>
          <a:prstGeom prst="rect">
            <a:avLst/>
          </a:prstGeom>
        </p:spPr>
        <p:txBody>
          <a:bodyPr anchorCtr="0" anchor="t" bIns="91425" lIns="91425" rIns="91425" wrap="square" tIns="91425">
            <a:noAutofit/>
          </a:bodyPr>
          <a:lstStyle/>
          <a:p>
            <a:pPr lvl="0">
              <a:spcBef>
                <a:spcPts val="0"/>
              </a:spcBef>
              <a:buNone/>
            </a:pPr>
            <a:r>
              <a:rPr lang="en"/>
              <a:t>This Gender Justice Workshop includes:</a:t>
            </a:r>
          </a:p>
        </p:txBody>
      </p:sp>
      <p:sp>
        <p:nvSpPr>
          <p:cNvPr id="126" name="Shape 126"/>
          <p:cNvSpPr txBox="1"/>
          <p:nvPr>
            <p:ph idx="1" type="body"/>
          </p:nvPr>
        </p:nvSpPr>
        <p:spPr>
          <a:xfrm>
            <a:off x="311700" y="1266325"/>
            <a:ext cx="8520600" cy="3302700"/>
          </a:xfrm>
          <a:prstGeom prst="rect">
            <a:avLst/>
          </a:prstGeom>
        </p:spPr>
        <p:txBody>
          <a:bodyPr anchorCtr="0" anchor="t" bIns="91425" lIns="91425" rIns="91425" wrap="square" tIns="91425">
            <a:noAutofit/>
          </a:bodyPr>
          <a:lstStyle/>
          <a:p>
            <a:pPr indent="-228600" lvl="0" marL="457200" rtl="0">
              <a:lnSpc>
                <a:spcPct val="200000"/>
              </a:lnSpc>
              <a:spcBef>
                <a:spcPts val="0"/>
              </a:spcBef>
              <a:buAutoNum type="arabicPeriod"/>
            </a:pPr>
            <a:r>
              <a:rPr lang="en"/>
              <a:t>Defining goals of </a:t>
            </a:r>
            <a:r>
              <a:rPr b="1" lang="en"/>
              <a:t>gender justice</a:t>
            </a:r>
            <a:r>
              <a:rPr lang="en"/>
              <a:t> </a:t>
            </a:r>
          </a:p>
          <a:p>
            <a:pPr indent="-228600" lvl="0" marL="457200" rtl="0">
              <a:lnSpc>
                <a:spcPct val="200000"/>
              </a:lnSpc>
              <a:spcBef>
                <a:spcPts val="0"/>
              </a:spcBef>
              <a:buAutoNum type="arabicPeriod"/>
            </a:pPr>
            <a:r>
              <a:rPr lang="en"/>
              <a:t>Discussion of contributions from </a:t>
            </a:r>
            <a:r>
              <a:rPr b="1" lang="en"/>
              <a:t>black and brown trans women </a:t>
            </a:r>
            <a:r>
              <a:rPr lang="en"/>
              <a:t>to social justice movements</a:t>
            </a:r>
          </a:p>
          <a:p>
            <a:pPr indent="-228600" lvl="0" marL="457200">
              <a:lnSpc>
                <a:spcPct val="200000"/>
              </a:lnSpc>
              <a:spcBef>
                <a:spcPts val="0"/>
              </a:spcBef>
              <a:buAutoNum type="arabicPeriod"/>
            </a:pPr>
            <a:r>
              <a:rPr lang="en"/>
              <a:t>Exploration and commitment to </a:t>
            </a:r>
            <a:r>
              <a:rPr b="1" lang="en"/>
              <a:t>intersectional solidarity</a:t>
            </a: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0" name="Shape 130"/>
        <p:cNvGrpSpPr/>
        <p:nvPr/>
      </p:nvGrpSpPr>
      <p:grpSpPr>
        <a:xfrm>
          <a:off x="0" y="0"/>
          <a:ext cx="0" cy="0"/>
          <a:chOff x="0" y="0"/>
          <a:chExt cx="0" cy="0"/>
        </a:xfrm>
      </p:grpSpPr>
      <p:sp>
        <p:nvSpPr>
          <p:cNvPr id="131" name="Shape 131"/>
          <p:cNvSpPr txBox="1"/>
          <p:nvPr>
            <p:ph type="title"/>
          </p:nvPr>
        </p:nvSpPr>
        <p:spPr>
          <a:xfrm>
            <a:off x="311700" y="814800"/>
            <a:ext cx="8571300" cy="942000"/>
          </a:xfrm>
          <a:prstGeom prst="rect">
            <a:avLst/>
          </a:prstGeom>
        </p:spPr>
        <p:txBody>
          <a:bodyPr anchorCtr="0" anchor="ctr" bIns="91425" lIns="91425" rIns="91425" wrap="square" tIns="91425">
            <a:noAutofit/>
          </a:bodyPr>
          <a:lstStyle/>
          <a:p>
            <a:pPr lvl="0">
              <a:spcBef>
                <a:spcPts val="0"/>
              </a:spcBef>
              <a:buNone/>
            </a:pPr>
            <a:r>
              <a:rPr lang="en"/>
              <a:t>What are the goals of gender justice?</a:t>
            </a: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5" name="Shape 135"/>
        <p:cNvGrpSpPr/>
        <p:nvPr/>
      </p:nvGrpSpPr>
      <p:grpSpPr>
        <a:xfrm>
          <a:off x="0" y="0"/>
          <a:ext cx="0" cy="0"/>
          <a:chOff x="0" y="0"/>
          <a:chExt cx="0" cy="0"/>
        </a:xfrm>
      </p:grpSpPr>
      <p:sp>
        <p:nvSpPr>
          <p:cNvPr id="136" name="Shape 136"/>
          <p:cNvSpPr txBox="1"/>
          <p:nvPr>
            <p:ph type="title"/>
          </p:nvPr>
        </p:nvSpPr>
        <p:spPr>
          <a:xfrm>
            <a:off x="265500" y="1039675"/>
            <a:ext cx="4045200" cy="1675800"/>
          </a:xfrm>
          <a:prstGeom prst="rect">
            <a:avLst/>
          </a:prstGeom>
        </p:spPr>
        <p:txBody>
          <a:bodyPr anchorCtr="0" anchor="b" bIns="91425" lIns="91425" rIns="91425" wrap="square" tIns="91425">
            <a:noAutofit/>
          </a:bodyPr>
          <a:lstStyle/>
          <a:p>
            <a:pPr lvl="0">
              <a:spcBef>
                <a:spcPts val="0"/>
              </a:spcBef>
              <a:buNone/>
            </a:pPr>
            <a:r>
              <a:rPr lang="en"/>
              <a:t>Who Led the Way?</a:t>
            </a:r>
          </a:p>
        </p:txBody>
      </p:sp>
      <p:sp>
        <p:nvSpPr>
          <p:cNvPr id="137" name="Shape 137"/>
          <p:cNvSpPr txBox="1"/>
          <p:nvPr>
            <p:ph idx="1" type="subTitle"/>
          </p:nvPr>
        </p:nvSpPr>
        <p:spPr>
          <a:xfrm>
            <a:off x="265500" y="2726875"/>
            <a:ext cx="4045200" cy="1235100"/>
          </a:xfrm>
          <a:prstGeom prst="rect">
            <a:avLst/>
          </a:prstGeom>
        </p:spPr>
        <p:txBody>
          <a:bodyPr anchorCtr="0" anchor="t" bIns="91425" lIns="91425" rIns="91425" wrap="square" tIns="91425">
            <a:noAutofit/>
          </a:bodyPr>
          <a:lstStyle/>
          <a:p>
            <a:pPr lvl="0">
              <a:spcBef>
                <a:spcPts val="0"/>
              </a:spcBef>
              <a:buNone/>
            </a:pPr>
            <a:r>
              <a:t/>
            </a:r>
            <a:endParaRPr/>
          </a:p>
        </p:txBody>
      </p:sp>
      <p:sp>
        <p:nvSpPr>
          <p:cNvPr id="138" name="Shape 138"/>
          <p:cNvSpPr txBox="1"/>
          <p:nvPr>
            <p:ph idx="2" type="body"/>
          </p:nvPr>
        </p:nvSpPr>
        <p:spPr>
          <a:xfrm>
            <a:off x="4939500" y="724200"/>
            <a:ext cx="3837000" cy="3695100"/>
          </a:xfrm>
          <a:prstGeom prst="rect">
            <a:avLst/>
          </a:prstGeom>
        </p:spPr>
        <p:txBody>
          <a:bodyPr anchorCtr="0" anchor="ctr" bIns="91425" lIns="91425" rIns="91425" wrap="square" tIns="91425">
            <a:noAutofit/>
          </a:bodyPr>
          <a:lstStyle/>
          <a:p>
            <a:pPr indent="0" lvl="0" marL="0" rtl="0">
              <a:lnSpc>
                <a:spcPct val="100000"/>
              </a:lnSpc>
              <a:spcBef>
                <a:spcPts val="0"/>
              </a:spcBef>
              <a:spcAft>
                <a:spcPts val="0"/>
              </a:spcAft>
              <a:buNone/>
            </a:pPr>
            <a:r>
              <a:rPr lang="en">
                <a:solidFill>
                  <a:srgbClr val="FFFFFF"/>
                </a:solidFill>
              </a:rPr>
              <a:t>We’re going to take some time to explore the contributions of black and brown trans women to social justice movements. </a:t>
            </a:r>
          </a:p>
          <a:p>
            <a:pPr indent="0" lvl="0" marL="0" rtl="0">
              <a:lnSpc>
                <a:spcPct val="100000"/>
              </a:lnSpc>
              <a:spcBef>
                <a:spcPts val="0"/>
              </a:spcBef>
              <a:spcAft>
                <a:spcPts val="0"/>
              </a:spcAft>
              <a:buNone/>
            </a:pPr>
            <a:r>
              <a:t/>
            </a:r>
            <a:endParaRPr>
              <a:solidFill>
                <a:srgbClr val="FFFFFF"/>
              </a:solidFill>
            </a:endParaRPr>
          </a:p>
          <a:p>
            <a:pPr indent="0" lvl="0" marL="0" rtl="0">
              <a:lnSpc>
                <a:spcPct val="100000"/>
              </a:lnSpc>
              <a:spcBef>
                <a:spcPts val="0"/>
              </a:spcBef>
              <a:spcAft>
                <a:spcPts val="0"/>
              </a:spcAft>
              <a:buNone/>
            </a:pPr>
            <a:r>
              <a:rPr lang="en">
                <a:solidFill>
                  <a:srgbClr val="FFFFFF"/>
                </a:solidFill>
              </a:rPr>
              <a:t>Descriptions have been placed up around the room. Please take a few minutes to look at each of the leaders and read more about their contributions.</a:t>
            </a: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2" name="Shape 142"/>
        <p:cNvGrpSpPr/>
        <p:nvPr/>
      </p:nvGrpSpPr>
      <p:grpSpPr>
        <a:xfrm>
          <a:off x="0" y="0"/>
          <a:ext cx="0" cy="0"/>
          <a:chOff x="0" y="0"/>
          <a:chExt cx="0" cy="0"/>
        </a:xfrm>
      </p:grpSpPr>
      <p:sp>
        <p:nvSpPr>
          <p:cNvPr id="143" name="Shape 143"/>
          <p:cNvSpPr txBox="1"/>
          <p:nvPr>
            <p:ph type="title"/>
          </p:nvPr>
        </p:nvSpPr>
        <p:spPr>
          <a:xfrm>
            <a:off x="265500" y="1039675"/>
            <a:ext cx="4045200" cy="1675800"/>
          </a:xfrm>
          <a:prstGeom prst="rect">
            <a:avLst/>
          </a:prstGeom>
        </p:spPr>
        <p:txBody>
          <a:bodyPr anchorCtr="0" anchor="b" bIns="91425" lIns="91425" rIns="91425" wrap="square" tIns="91425">
            <a:noAutofit/>
          </a:bodyPr>
          <a:lstStyle/>
          <a:p>
            <a:pPr lvl="0">
              <a:spcBef>
                <a:spcPts val="0"/>
              </a:spcBef>
              <a:buNone/>
            </a:pPr>
            <a:r>
              <a:rPr lang="en"/>
              <a:t>Who Led the Way?</a:t>
            </a:r>
          </a:p>
        </p:txBody>
      </p:sp>
      <p:sp>
        <p:nvSpPr>
          <p:cNvPr id="144" name="Shape 144"/>
          <p:cNvSpPr txBox="1"/>
          <p:nvPr>
            <p:ph idx="1" type="subTitle"/>
          </p:nvPr>
        </p:nvSpPr>
        <p:spPr>
          <a:xfrm>
            <a:off x="265500" y="2726875"/>
            <a:ext cx="4045200" cy="1235100"/>
          </a:xfrm>
          <a:prstGeom prst="rect">
            <a:avLst/>
          </a:prstGeom>
        </p:spPr>
        <p:txBody>
          <a:bodyPr anchorCtr="0" anchor="t" bIns="91425" lIns="91425" rIns="91425" wrap="square" tIns="91425">
            <a:noAutofit/>
          </a:bodyPr>
          <a:lstStyle/>
          <a:p>
            <a:pPr lvl="0">
              <a:spcBef>
                <a:spcPts val="0"/>
              </a:spcBef>
              <a:buNone/>
            </a:pPr>
            <a:r>
              <a:t/>
            </a:r>
            <a:endParaRPr/>
          </a:p>
        </p:txBody>
      </p:sp>
      <p:sp>
        <p:nvSpPr>
          <p:cNvPr id="145" name="Shape 145"/>
          <p:cNvSpPr txBox="1"/>
          <p:nvPr>
            <p:ph idx="2" type="body"/>
          </p:nvPr>
        </p:nvSpPr>
        <p:spPr>
          <a:xfrm>
            <a:off x="4939500" y="724200"/>
            <a:ext cx="3837000" cy="3695100"/>
          </a:xfrm>
          <a:prstGeom prst="rect">
            <a:avLst/>
          </a:prstGeom>
        </p:spPr>
        <p:txBody>
          <a:bodyPr anchorCtr="0" anchor="ctr" bIns="91425" lIns="91425" rIns="91425" wrap="square" tIns="91425">
            <a:noAutofit/>
          </a:bodyPr>
          <a:lstStyle/>
          <a:p>
            <a:pPr lvl="0">
              <a:spcBef>
                <a:spcPts val="0"/>
              </a:spcBef>
              <a:buNone/>
            </a:pPr>
            <a:r>
              <a:rPr lang="en"/>
              <a:t>Any responses or reflections? </a:t>
            </a:r>
          </a:p>
          <a:p>
            <a:pPr lvl="0">
              <a:spcBef>
                <a:spcPts val="0"/>
              </a:spcBef>
              <a:buNone/>
            </a:pPr>
            <a:r>
              <a:rPr lang="en"/>
              <a:t>Did anything you saw surprise you?</a:t>
            </a: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9" name="Shape 149"/>
        <p:cNvGrpSpPr/>
        <p:nvPr/>
      </p:nvGrpSpPr>
      <p:grpSpPr>
        <a:xfrm>
          <a:off x="0" y="0"/>
          <a:ext cx="0" cy="0"/>
          <a:chOff x="0" y="0"/>
          <a:chExt cx="0" cy="0"/>
        </a:xfrm>
      </p:grpSpPr>
      <p:sp>
        <p:nvSpPr>
          <p:cNvPr id="150" name="Shape 150"/>
          <p:cNvSpPr txBox="1"/>
          <p:nvPr>
            <p:ph type="title"/>
          </p:nvPr>
        </p:nvSpPr>
        <p:spPr>
          <a:xfrm>
            <a:off x="311700" y="445025"/>
            <a:ext cx="8520600" cy="707400"/>
          </a:xfrm>
          <a:prstGeom prst="rect">
            <a:avLst/>
          </a:prstGeom>
        </p:spPr>
        <p:txBody>
          <a:bodyPr anchorCtr="0" anchor="t" bIns="91425" lIns="91425" rIns="91425" wrap="square" tIns="91425">
            <a:noAutofit/>
          </a:bodyPr>
          <a:lstStyle/>
          <a:p>
            <a:pPr lvl="0">
              <a:spcBef>
                <a:spcPts val="0"/>
              </a:spcBef>
              <a:buNone/>
            </a:pPr>
            <a:r>
              <a:rPr lang="en"/>
              <a:t>Creating More Intersectional Movements</a:t>
            </a:r>
          </a:p>
        </p:txBody>
      </p:sp>
      <p:sp>
        <p:nvSpPr>
          <p:cNvPr id="151" name="Shape 151"/>
          <p:cNvSpPr txBox="1"/>
          <p:nvPr>
            <p:ph idx="1" type="body"/>
          </p:nvPr>
        </p:nvSpPr>
        <p:spPr>
          <a:xfrm>
            <a:off x="311700" y="1266325"/>
            <a:ext cx="8520600" cy="3302700"/>
          </a:xfrm>
          <a:prstGeom prst="rect">
            <a:avLst/>
          </a:prstGeom>
        </p:spPr>
        <p:txBody>
          <a:bodyPr anchorCtr="0" anchor="t" bIns="91425" lIns="91425" rIns="91425" wrap="square" tIns="91425">
            <a:noAutofit/>
          </a:bodyPr>
          <a:lstStyle/>
          <a:p>
            <a:pPr indent="-228600" lvl="0" marL="457200" rtl="0">
              <a:lnSpc>
                <a:spcPct val="100000"/>
              </a:lnSpc>
              <a:spcBef>
                <a:spcPts val="0"/>
              </a:spcBef>
              <a:spcAft>
                <a:spcPts val="0"/>
              </a:spcAft>
              <a:buAutoNum type="arabicPeriod"/>
            </a:pPr>
            <a:r>
              <a:rPr lang="en"/>
              <a:t>Where have you seen intersectionality in organizing/community and how was it successful?</a:t>
            </a:r>
          </a:p>
          <a:p>
            <a:pPr lvl="0" rtl="0">
              <a:lnSpc>
                <a:spcPct val="100000"/>
              </a:lnSpc>
              <a:spcBef>
                <a:spcPts val="0"/>
              </a:spcBef>
              <a:spcAft>
                <a:spcPts val="0"/>
              </a:spcAft>
              <a:buNone/>
            </a:pPr>
            <a:r>
              <a:t/>
            </a:r>
            <a:endParaRPr/>
          </a:p>
          <a:p>
            <a:pPr indent="-228600" lvl="0" marL="457200" rtl="0">
              <a:lnSpc>
                <a:spcPct val="100000"/>
              </a:lnSpc>
              <a:spcBef>
                <a:spcPts val="0"/>
              </a:spcBef>
              <a:spcAft>
                <a:spcPts val="0"/>
              </a:spcAft>
              <a:buAutoNum type="arabicPeriod"/>
            </a:pPr>
            <a:r>
              <a:rPr lang="en"/>
              <a:t>Where have you seen intersectionality  missing, and how did that cause harm?</a:t>
            </a:r>
          </a:p>
          <a:p>
            <a:pPr lvl="0" rtl="0">
              <a:lnSpc>
                <a:spcPct val="100000"/>
              </a:lnSpc>
              <a:spcBef>
                <a:spcPts val="0"/>
              </a:spcBef>
              <a:spcAft>
                <a:spcPts val="0"/>
              </a:spcAft>
              <a:buNone/>
            </a:pPr>
            <a:r>
              <a:t/>
            </a:r>
            <a:endParaRPr/>
          </a:p>
          <a:p>
            <a:pPr indent="-228600" lvl="0" marL="457200" rtl="0">
              <a:lnSpc>
                <a:spcPct val="100000"/>
              </a:lnSpc>
              <a:spcBef>
                <a:spcPts val="0"/>
              </a:spcBef>
              <a:spcAft>
                <a:spcPts val="0"/>
              </a:spcAft>
              <a:buAutoNum type="arabicPeriod"/>
            </a:pPr>
            <a:r>
              <a:rPr lang="en"/>
              <a:t>Reflect on your previous work. Share one example of a situation where the lens/action/impact could have been more intersectional.</a:t>
            </a: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5" name="Shape 155"/>
        <p:cNvGrpSpPr/>
        <p:nvPr/>
      </p:nvGrpSpPr>
      <p:grpSpPr>
        <a:xfrm>
          <a:off x="0" y="0"/>
          <a:ext cx="0" cy="0"/>
          <a:chOff x="0" y="0"/>
          <a:chExt cx="0" cy="0"/>
        </a:xfrm>
      </p:grpSpPr>
      <p:sp>
        <p:nvSpPr>
          <p:cNvPr id="156" name="Shape 156"/>
          <p:cNvSpPr txBox="1"/>
          <p:nvPr>
            <p:ph type="title"/>
          </p:nvPr>
        </p:nvSpPr>
        <p:spPr>
          <a:xfrm>
            <a:off x="311700" y="814800"/>
            <a:ext cx="8571300" cy="942000"/>
          </a:xfrm>
          <a:prstGeom prst="rect">
            <a:avLst/>
          </a:prstGeom>
        </p:spPr>
        <p:txBody>
          <a:bodyPr anchorCtr="0" anchor="ctr" bIns="91425" lIns="91425" rIns="91425" wrap="square" tIns="91425">
            <a:noAutofit/>
          </a:bodyPr>
          <a:lstStyle/>
          <a:p>
            <a:pPr lvl="0">
              <a:spcBef>
                <a:spcPts val="0"/>
              </a:spcBef>
              <a:buNone/>
            </a:pPr>
            <a:r>
              <a:rPr lang="en"/>
              <a:t>What’s one thing you will do to take care of yourself today?</a:t>
            </a: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0" name="Shape 160"/>
        <p:cNvGrpSpPr/>
        <p:nvPr/>
      </p:nvGrpSpPr>
      <p:grpSpPr>
        <a:xfrm>
          <a:off x="0" y="0"/>
          <a:ext cx="0" cy="0"/>
          <a:chOff x="0" y="0"/>
          <a:chExt cx="0" cy="0"/>
        </a:xfrm>
      </p:grpSpPr>
      <p:sp>
        <p:nvSpPr>
          <p:cNvPr id="161" name="Shape 161"/>
          <p:cNvSpPr txBox="1"/>
          <p:nvPr/>
        </p:nvSpPr>
        <p:spPr>
          <a:xfrm>
            <a:off x="4589200" y="1717400"/>
            <a:ext cx="3352200" cy="1199400"/>
          </a:xfrm>
          <a:prstGeom prst="rect">
            <a:avLst/>
          </a:prstGeom>
          <a:noFill/>
          <a:ln>
            <a:noFill/>
          </a:ln>
        </p:spPr>
        <p:txBody>
          <a:bodyPr anchorCtr="0" anchor="t" bIns="91425" lIns="91425" rIns="91425" wrap="square" tIns="91425">
            <a:noAutofit/>
          </a:bodyPr>
          <a:lstStyle/>
          <a:p>
            <a:pPr lvl="0" rtl="0" algn="ctr">
              <a:spcBef>
                <a:spcPts val="0"/>
              </a:spcBef>
              <a:buNone/>
            </a:pPr>
            <a:r>
              <a:rPr b="1" lang="en" u="sng">
                <a:solidFill>
                  <a:srgbClr val="F27C48"/>
                </a:solidFill>
                <a:latin typeface="Roboto Condensed"/>
                <a:ea typeface="Roboto Condensed"/>
                <a:cs typeface="Roboto Condensed"/>
                <a:sym typeface="Roboto Condensed"/>
              </a:rPr>
              <a:t>The TRUTH Project</a:t>
            </a:r>
          </a:p>
          <a:p>
            <a:pPr lvl="0" rtl="0" algn="ctr">
              <a:spcBef>
                <a:spcPts val="0"/>
              </a:spcBef>
              <a:buNone/>
            </a:pPr>
            <a:r>
              <a:rPr lang="en" u="sng">
                <a:latin typeface="Roboto Condensed"/>
                <a:ea typeface="Roboto Condensed"/>
                <a:cs typeface="Roboto Condensed"/>
                <a:sym typeface="Roboto Condensed"/>
              </a:rPr>
              <a:t>truth@gsanetwork.org</a:t>
            </a:r>
          </a:p>
          <a:p>
            <a:pPr lvl="0" rtl="0" algn="ctr">
              <a:spcBef>
                <a:spcPts val="0"/>
              </a:spcBef>
              <a:buNone/>
            </a:pPr>
            <a:r>
              <a:rPr lang="en" u="sng">
                <a:latin typeface="Roboto Condensed"/>
                <a:ea typeface="Roboto Condensed"/>
                <a:cs typeface="Roboto Condensed"/>
                <a:sym typeface="Roboto Condensed"/>
              </a:rPr>
              <a:t>@ourtranstruth</a:t>
            </a:r>
          </a:p>
          <a:p>
            <a:pPr lvl="0" rtl="0" algn="ctr">
              <a:spcBef>
                <a:spcPts val="0"/>
              </a:spcBef>
              <a:buNone/>
            </a:pPr>
            <a:r>
              <a:rPr lang="en">
                <a:latin typeface="Roboto Condensed"/>
                <a:ea typeface="Roboto Condensed"/>
                <a:cs typeface="Roboto Condensed"/>
                <a:sym typeface="Roboto Condensed"/>
              </a:rPr>
              <a:t>Find us on Facebook, Instagram, and Twitter</a:t>
            </a:r>
          </a:p>
          <a:p>
            <a:pPr lvl="0" rtl="0" algn="ctr">
              <a:spcBef>
                <a:spcPts val="0"/>
              </a:spcBef>
              <a:buNone/>
            </a:pPr>
            <a:r>
              <a:t/>
            </a:r>
            <a:endParaRPr>
              <a:latin typeface="Roboto Condensed"/>
              <a:ea typeface="Roboto Condensed"/>
              <a:cs typeface="Roboto Condensed"/>
              <a:sym typeface="Roboto Condensed"/>
            </a:endParaRPr>
          </a:p>
        </p:txBody>
      </p:sp>
      <p:sp>
        <p:nvSpPr>
          <p:cNvPr id="162" name="Shape 162"/>
          <p:cNvSpPr txBox="1"/>
          <p:nvPr/>
        </p:nvSpPr>
        <p:spPr>
          <a:xfrm>
            <a:off x="1701150" y="539450"/>
            <a:ext cx="5741700" cy="669900"/>
          </a:xfrm>
          <a:prstGeom prst="rect">
            <a:avLst/>
          </a:prstGeom>
          <a:noFill/>
          <a:ln>
            <a:noFill/>
          </a:ln>
        </p:spPr>
        <p:txBody>
          <a:bodyPr anchorCtr="0" anchor="t" bIns="91425" lIns="91425" rIns="91425" wrap="square" tIns="91425">
            <a:noAutofit/>
          </a:bodyPr>
          <a:lstStyle/>
          <a:p>
            <a:pPr lvl="0" rtl="0" algn="ctr">
              <a:spcBef>
                <a:spcPts val="0"/>
              </a:spcBef>
              <a:buClr>
                <a:schemeClr val="dk1"/>
              </a:buClr>
              <a:buSzPct val="45833"/>
              <a:buFont typeface="Arial"/>
              <a:buNone/>
            </a:pPr>
            <a:r>
              <a:rPr b="1" lang="en" sz="2400">
                <a:solidFill>
                  <a:srgbClr val="75BDDC"/>
                </a:solidFill>
                <a:latin typeface="PT Sans"/>
                <a:ea typeface="PT Sans"/>
                <a:cs typeface="PT Sans"/>
                <a:sym typeface="PT Sans"/>
              </a:rPr>
              <a:t>RESOURCES</a:t>
            </a:r>
          </a:p>
        </p:txBody>
      </p:sp>
      <p:sp>
        <p:nvSpPr>
          <p:cNvPr id="163" name="Shape 163"/>
          <p:cNvSpPr txBox="1"/>
          <p:nvPr/>
        </p:nvSpPr>
        <p:spPr>
          <a:xfrm>
            <a:off x="798250" y="1409900"/>
            <a:ext cx="3110100" cy="1814400"/>
          </a:xfrm>
          <a:prstGeom prst="rect">
            <a:avLst/>
          </a:prstGeom>
          <a:noFill/>
          <a:ln>
            <a:noFill/>
          </a:ln>
        </p:spPr>
        <p:txBody>
          <a:bodyPr anchorCtr="0" anchor="t" bIns="91425" lIns="91425" rIns="91425" wrap="square" tIns="91425">
            <a:noAutofit/>
          </a:bodyPr>
          <a:lstStyle/>
          <a:p>
            <a:pPr lvl="0" rtl="0" algn="ctr">
              <a:spcBef>
                <a:spcPts val="0"/>
              </a:spcBef>
              <a:buNone/>
            </a:pPr>
            <a:r>
              <a:rPr b="1" lang="en">
                <a:solidFill>
                  <a:srgbClr val="F27C48"/>
                </a:solidFill>
                <a:latin typeface="Roboto Condensed"/>
                <a:ea typeface="Roboto Condensed"/>
                <a:cs typeface="Roboto Condensed"/>
                <a:sym typeface="Roboto Condensed"/>
              </a:rPr>
              <a:t>GSA Network</a:t>
            </a:r>
          </a:p>
          <a:p>
            <a:pPr lvl="0" rtl="0" algn="ctr">
              <a:spcBef>
                <a:spcPts val="0"/>
              </a:spcBef>
              <a:buNone/>
            </a:pPr>
            <a:r>
              <a:rPr lang="en">
                <a:solidFill>
                  <a:schemeClr val="dk1"/>
                </a:solidFill>
                <a:latin typeface="Roboto Condensed"/>
                <a:ea typeface="Roboto Condensed"/>
                <a:cs typeface="Roboto Condensed"/>
                <a:sym typeface="Roboto Condensed"/>
              </a:rPr>
              <a:t>Senior Organizer, TRUTH Program</a:t>
            </a:r>
          </a:p>
          <a:p>
            <a:pPr lvl="0" rtl="0" algn="ctr">
              <a:spcBef>
                <a:spcPts val="0"/>
              </a:spcBef>
              <a:buNone/>
            </a:pPr>
            <a:r>
              <a:rPr lang="en">
                <a:solidFill>
                  <a:schemeClr val="dk1"/>
                </a:solidFill>
                <a:latin typeface="Roboto Condensed"/>
                <a:ea typeface="Roboto Condensed"/>
                <a:cs typeface="Roboto Condensed"/>
                <a:sym typeface="Roboto Condensed"/>
              </a:rPr>
              <a:t>Juniperangelica Cordova, </a:t>
            </a:r>
          </a:p>
          <a:p>
            <a:pPr lvl="0" rtl="0" algn="ctr">
              <a:spcBef>
                <a:spcPts val="0"/>
              </a:spcBef>
              <a:buNone/>
            </a:pPr>
            <a:r>
              <a:rPr lang="en">
                <a:solidFill>
                  <a:schemeClr val="dk1"/>
                </a:solidFill>
                <a:latin typeface="Roboto Condensed"/>
                <a:ea typeface="Roboto Condensed"/>
                <a:cs typeface="Roboto Condensed"/>
                <a:sym typeface="Roboto Condensed"/>
              </a:rPr>
              <a:t>jcordova@gsanetwork.org</a:t>
            </a:r>
          </a:p>
          <a:p>
            <a:pPr lvl="0" rtl="0" algn="ctr">
              <a:spcBef>
                <a:spcPts val="0"/>
              </a:spcBef>
              <a:buNone/>
            </a:pPr>
            <a:r>
              <a:rPr lang="en">
                <a:solidFill>
                  <a:schemeClr val="dk1"/>
                </a:solidFill>
                <a:latin typeface="Roboto Condensed"/>
                <a:ea typeface="Roboto Condensed"/>
                <a:cs typeface="Roboto Condensed"/>
                <a:sym typeface="Roboto Condensed"/>
              </a:rPr>
              <a:t>http://www.gsanetwork.org/</a:t>
            </a:r>
          </a:p>
          <a:p>
            <a:pPr lvl="0" rtl="0" algn="ctr">
              <a:spcBef>
                <a:spcPts val="0"/>
              </a:spcBef>
              <a:buNone/>
            </a:pPr>
            <a:r>
              <a:rPr lang="en">
                <a:solidFill>
                  <a:schemeClr val="dk1"/>
                </a:solidFill>
                <a:latin typeface="Roboto Condensed"/>
                <a:ea typeface="Roboto Condensed"/>
                <a:cs typeface="Roboto Condensed"/>
                <a:sym typeface="Roboto Condensed"/>
              </a:rPr>
              <a:t>Tel: 415.552.4229</a:t>
            </a:r>
          </a:p>
          <a:p>
            <a:pPr lvl="0" rtl="0" algn="ctr">
              <a:spcBef>
                <a:spcPts val="0"/>
              </a:spcBef>
              <a:buNone/>
            </a:pPr>
            <a:r>
              <a:rPr lang="en">
                <a:solidFill>
                  <a:schemeClr val="dk1"/>
                </a:solidFill>
                <a:latin typeface="Roboto Condensed"/>
                <a:ea typeface="Roboto Condensed"/>
                <a:cs typeface="Roboto Condensed"/>
                <a:sym typeface="Roboto Condensed"/>
              </a:rPr>
              <a:t>Email: info@gsanetwork.org</a:t>
            </a:r>
          </a:p>
        </p:txBody>
      </p:sp>
    </p:spTree>
  </p:cSld>
  <p:clrMapOvr>
    <a:masterClrMapping/>
  </p:clrMapOvr>
</p:sld>
</file>

<file path=ppt/theme/theme1.xml><?xml version="1.0" encoding="utf-8"?>
<a:theme xmlns:a="http://schemas.openxmlformats.org/drawingml/2006/main" xmlns:r="http://schemas.openxmlformats.org/officeDocument/2006/relationships" name="Tropic">
  <a:themeElements>
    <a:clrScheme name="Tropic">
      <a:dk1>
        <a:srgbClr val="A1E8D9"/>
      </a:dk1>
      <a:lt1>
        <a:srgbClr val="FFFFFF"/>
      </a:lt1>
      <a:dk2>
        <a:srgbClr val="695D46"/>
      </a:dk2>
      <a:lt2>
        <a:srgbClr val="B3A77D"/>
      </a:lt2>
      <a:accent1>
        <a:srgbClr val="EF6C00"/>
      </a:accent1>
      <a:accent2>
        <a:srgbClr val="009668"/>
      </a:accent2>
      <a:accent3>
        <a:srgbClr val="4DB6AC"/>
      </a:accent3>
      <a:accent4>
        <a:srgbClr val="FF9800"/>
      </a:accent4>
      <a:accent5>
        <a:srgbClr val="CE93D8"/>
      </a:accent5>
      <a:accent6>
        <a:srgbClr val="EEFF41"/>
      </a:accent6>
      <a:hlink>
        <a:srgbClr val="CE93D8"/>
      </a:hlink>
      <a:folHlink>
        <a:srgbClr val="CE93D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